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Lst>
  <p:notesMasterIdLst>
    <p:notesMasterId r:id="rId24"/>
  </p:notesMasterIdLst>
  <p:sldIdLst>
    <p:sldId id="256" r:id="rId3"/>
    <p:sldId id="258" r:id="rId4"/>
    <p:sldId id="281" r:id="rId5"/>
    <p:sldId id="316" r:id="rId6"/>
    <p:sldId id="320" r:id="rId7"/>
    <p:sldId id="313" r:id="rId8"/>
    <p:sldId id="283" r:id="rId9"/>
    <p:sldId id="291" r:id="rId10"/>
    <p:sldId id="314" r:id="rId11"/>
    <p:sldId id="298" r:id="rId12"/>
    <p:sldId id="304" r:id="rId13"/>
    <p:sldId id="284" r:id="rId14"/>
    <p:sldId id="285" r:id="rId15"/>
    <p:sldId id="286" r:id="rId16"/>
    <p:sldId id="318" r:id="rId17"/>
    <p:sldId id="295" r:id="rId18"/>
    <p:sldId id="292" r:id="rId19"/>
    <p:sldId id="293" r:id="rId20"/>
    <p:sldId id="321" r:id="rId21"/>
    <p:sldId id="322"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ap Madlani" initials="MM" lastIdx="1" clrIdx="0">
    <p:extLst>
      <p:ext uri="{19B8F6BF-5375-455C-9EA6-DF929625EA0E}">
        <p15:presenceInfo xmlns:p15="http://schemas.microsoft.com/office/powerpoint/2012/main" userId="S-1-5-21-2244185916-3458521629-1091276178-274095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388" autoAdjust="0"/>
  </p:normalViewPr>
  <p:slideViewPr>
    <p:cSldViewPr snapToGrid="0">
      <p:cViewPr varScale="1">
        <p:scale>
          <a:sx n="50" d="100"/>
          <a:sy n="50" d="100"/>
        </p:scale>
        <p:origin x="1476"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 /><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presProps" Target="presProps.xml" /><Relationship Id="rId3" Type="http://schemas.openxmlformats.org/officeDocument/2006/relationships/slide" Target="slides/slide1.xml" /><Relationship Id="rId21" Type="http://schemas.openxmlformats.org/officeDocument/2006/relationships/slide" Target="slides/slide19.xml"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commentAuthors" Target="commentAuthors.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notesMaster" Target="notesMasters/notesMaster1.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theme" Target="theme/theme1.xml" /><Relationship Id="rId10" Type="http://schemas.openxmlformats.org/officeDocument/2006/relationships/slide" Target="slides/slide8.xml" /><Relationship Id="rId19" Type="http://schemas.openxmlformats.org/officeDocument/2006/relationships/slide" Target="slides/slide17.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8AEC85-966F-4E14-BE27-2DEB218E9434}" type="datetimeFigureOut">
              <a:rPr lang="en-US" smtClean="0"/>
              <a:t>8/29/2021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3D1F54-D934-49DE-92C6-1912BDA796BE}" type="slidenum">
              <a:rPr lang="en-US" smtClean="0"/>
              <a:t>‹#›</a:t>
            </a:fld>
            <a:endParaRPr lang="en-US"/>
          </a:p>
        </p:txBody>
      </p:sp>
    </p:spTree>
    <p:extLst>
      <p:ext uri="{BB962C8B-B14F-4D97-AF65-F5344CB8AC3E}">
        <p14:creationId xmlns:p14="http://schemas.microsoft.com/office/powerpoint/2010/main" val="3668741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path2usa.com/pio-oci-merger" TargetMode="External" /><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a:t>
            </a:fld>
            <a:endParaRPr lang="en-US"/>
          </a:p>
        </p:txBody>
      </p:sp>
    </p:spTree>
    <p:extLst>
      <p:ext uri="{BB962C8B-B14F-4D97-AF65-F5344CB8AC3E}">
        <p14:creationId xmlns:p14="http://schemas.microsoft.com/office/powerpoint/2010/main" val="2414827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10</a:t>
            </a:fld>
            <a:endParaRPr lang="en-US"/>
          </a:p>
        </p:txBody>
      </p:sp>
    </p:spTree>
    <p:extLst>
      <p:ext uri="{BB962C8B-B14F-4D97-AF65-F5344CB8AC3E}">
        <p14:creationId xmlns:p14="http://schemas.microsoft.com/office/powerpoint/2010/main" val="114214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11</a:t>
            </a:fld>
            <a:endParaRPr lang="en-US"/>
          </a:p>
        </p:txBody>
      </p:sp>
    </p:spTree>
    <p:extLst>
      <p:ext uri="{BB962C8B-B14F-4D97-AF65-F5344CB8AC3E}">
        <p14:creationId xmlns:p14="http://schemas.microsoft.com/office/powerpoint/2010/main" val="2022118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800" b="0" i="0" dirty="0">
              <a:solidFill>
                <a:srgbClr val="007474"/>
              </a:solidFill>
              <a:effectLst/>
              <a:latin typeface="Segoe"/>
            </a:endParaRPr>
          </a:p>
          <a:p>
            <a:br>
              <a:rPr lang="en-US" dirty="0"/>
            </a:br>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12</a:t>
            </a:fld>
            <a:endParaRPr lang="en-US"/>
          </a:p>
        </p:txBody>
      </p:sp>
    </p:spTree>
    <p:extLst>
      <p:ext uri="{BB962C8B-B14F-4D97-AF65-F5344CB8AC3E}">
        <p14:creationId xmlns:p14="http://schemas.microsoft.com/office/powerpoint/2010/main" val="593914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Of the Deductions Under Section 80C, those allowed to NRIs are:</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 Life insurance premium payment</a:t>
            </a:r>
            <a:r>
              <a:rPr lang="en-US" sz="1200" b="0" i="0" kern="1200" dirty="0">
                <a:solidFill>
                  <a:schemeClr val="tx1"/>
                </a:solidFill>
                <a:effectLst/>
                <a:latin typeface="+mn-lt"/>
                <a:ea typeface="+mn-ea"/>
                <a:cs typeface="+mn-cs"/>
              </a:rPr>
              <a:t>: The policy must be in the NRI’s name or in the name of their spouse or any child’s name (child may be dependent/independent, minor/major, or married/unmarried). The premium must be less than 10% of sum assured.</a:t>
            </a:r>
          </a:p>
          <a:p>
            <a:r>
              <a:rPr lang="en-US" sz="1200" b="1" i="0" kern="1200" dirty="0">
                <a:solidFill>
                  <a:schemeClr val="tx1"/>
                </a:solidFill>
                <a:effectLst/>
                <a:latin typeface="+mn-lt"/>
                <a:ea typeface="+mn-ea"/>
                <a:cs typeface="+mn-cs"/>
              </a:rPr>
              <a:t>ii. Children’s tuition fee payment:</a:t>
            </a:r>
            <a:r>
              <a:rPr lang="en-US" sz="1200" b="0" i="0" kern="1200" dirty="0">
                <a:solidFill>
                  <a:schemeClr val="tx1"/>
                </a:solidFill>
                <a:effectLst/>
                <a:latin typeface="+mn-lt"/>
                <a:ea typeface="+mn-ea"/>
                <a:cs typeface="+mn-cs"/>
              </a:rPr>
              <a:t> Tuition fees paid to any school, college, university or other educational institution situated within India for the purpose of full-time education of any two children (including payments for play school, pre-nursery and nursery).</a:t>
            </a:r>
          </a:p>
          <a:p>
            <a:r>
              <a:rPr lang="en-US" sz="1200" b="1" i="0" kern="1200" dirty="0">
                <a:solidFill>
                  <a:schemeClr val="tx1"/>
                </a:solidFill>
                <a:effectLst/>
                <a:latin typeface="+mn-lt"/>
                <a:ea typeface="+mn-ea"/>
                <a:cs typeface="+mn-cs"/>
              </a:rPr>
              <a:t>iii. Principal repayments on loan for the purchase of a house property:</a:t>
            </a:r>
            <a:r>
              <a:rPr lang="en-US" sz="1200" b="0" i="0" kern="1200" dirty="0">
                <a:solidFill>
                  <a:schemeClr val="tx1"/>
                </a:solidFill>
                <a:effectLst/>
                <a:latin typeface="+mn-lt"/>
                <a:ea typeface="+mn-ea"/>
                <a:cs typeface="+mn-cs"/>
              </a:rPr>
              <a:t> Deduction is allowed for repayment of loan taken for buying or constructing residential house property. Also allowed for stamp duty, registration fees and other expenses for purpose of transfer of such property to the NRI.</a:t>
            </a:r>
          </a:p>
          <a:p>
            <a:r>
              <a:rPr lang="en-US" sz="1200" b="1" i="0" kern="1200" dirty="0">
                <a:solidFill>
                  <a:schemeClr val="tx1"/>
                </a:solidFill>
                <a:effectLst/>
                <a:latin typeface="+mn-lt"/>
                <a:ea typeface="+mn-ea"/>
                <a:cs typeface="+mn-cs"/>
              </a:rPr>
              <a:t>iv. Unit-linked insurance plan (ULIPS):</a:t>
            </a:r>
            <a:r>
              <a:rPr lang="en-US" sz="1200" b="0" i="0" kern="1200" dirty="0">
                <a:solidFill>
                  <a:schemeClr val="tx1"/>
                </a:solidFill>
                <a:effectLst/>
                <a:latin typeface="+mn-lt"/>
                <a:ea typeface="+mn-ea"/>
                <a:cs typeface="+mn-cs"/>
              </a:rPr>
              <a:t> ULIPS is sold with life insurance cover for deduction under Section 80C. Includes contribution to unit-linked insurance plan of LIC mutual fund e.g. </a:t>
            </a:r>
            <a:r>
              <a:rPr lang="en-US" sz="1200" b="0" i="0" kern="1200" dirty="0" err="1">
                <a:solidFill>
                  <a:schemeClr val="tx1"/>
                </a:solidFill>
                <a:effectLst/>
                <a:latin typeface="+mn-lt"/>
                <a:ea typeface="+mn-ea"/>
                <a:cs typeface="+mn-cs"/>
              </a:rPr>
              <a:t>Dhanraksha</a:t>
            </a:r>
            <a:r>
              <a:rPr lang="en-US" sz="1200" b="0" i="0" kern="1200" dirty="0">
                <a:solidFill>
                  <a:schemeClr val="tx1"/>
                </a:solidFill>
                <a:effectLst/>
                <a:latin typeface="+mn-lt"/>
                <a:ea typeface="+mn-ea"/>
                <a:cs typeface="+mn-cs"/>
              </a:rPr>
              <a:t> 1989 and contribution to other units -linked insurance plan of UTI.</a:t>
            </a:r>
          </a:p>
          <a:p>
            <a:r>
              <a:rPr lang="en-US" sz="1200" b="1" i="0" kern="1200" dirty="0">
                <a:solidFill>
                  <a:schemeClr val="tx1"/>
                </a:solidFill>
                <a:effectLst/>
                <a:latin typeface="+mn-lt"/>
                <a:ea typeface="+mn-ea"/>
                <a:cs typeface="+mn-cs"/>
              </a:rPr>
              <a:t>v. Investments in ELSS: </a:t>
            </a:r>
            <a:r>
              <a:rPr lang="en-US" sz="1200" b="0" i="0" kern="1200" dirty="0">
                <a:solidFill>
                  <a:schemeClr val="tx1"/>
                </a:solidFill>
                <a:effectLst/>
                <a:latin typeface="+mn-lt"/>
                <a:ea typeface="+mn-ea"/>
                <a:cs typeface="+mn-cs"/>
              </a:rPr>
              <a:t>ELSS has been the most preferred option in recent years as it allows you to claim a deduction under Section 80C </a:t>
            </a:r>
            <a:r>
              <a:rPr lang="en-US" sz="1200" b="0" i="0" kern="1200" dirty="0" err="1">
                <a:solidFill>
                  <a:schemeClr val="tx1"/>
                </a:solidFill>
                <a:effectLst/>
                <a:latin typeface="+mn-lt"/>
                <a:ea typeface="+mn-ea"/>
                <a:cs typeface="+mn-cs"/>
              </a:rPr>
              <a:t>upto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Rs</a:t>
            </a:r>
            <a:r>
              <a:rPr lang="en-US" sz="1200" b="0" i="0" kern="1200" dirty="0">
                <a:solidFill>
                  <a:schemeClr val="tx1"/>
                </a:solidFill>
                <a:effectLst/>
                <a:latin typeface="+mn-lt"/>
                <a:ea typeface="+mn-ea"/>
                <a:cs typeface="+mn-cs"/>
              </a:rPr>
              <a:t> 1.5 lakhs, it offers the EEE (Exempt-Exempt-Exempt) benefit to taxpayers and simultaneously offers an excellent opportunity to earn as these funds invest primarily in the equity market in a diversified manner.</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6D0A8-FBE2-44F9-A720-AB3B709A65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23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E314F"/>
                </a:solidFill>
                <a:effectLst/>
                <a:latin typeface="Source Sans Pro" panose="020B0503030403020204" pitchFamily="34" charset="0"/>
              </a:rPr>
              <a:t>NRIs can avoid paying double tax under the Double Tax Avoidance Agreement. NRIs can avoid paying double tax as per the Double Tax Avoidance Agreement (DTAA). Usually, Non-Resident Indians (NRI) live abroad, but earn income in India. In such cases, it is possible that the income earned in India would attract tax in India as well as in the country of the NRI’s residence. This means that they would have to pay tax twice on the same income. As a measure to avoid this, the Double Tax Avoidance Agreement (DTAA) was amended. </a:t>
            </a:r>
            <a:r>
              <a:rPr lang="en-US" b="1" i="0" dirty="0">
                <a:solidFill>
                  <a:srgbClr val="1E314F"/>
                </a:solidFill>
                <a:effectLst/>
                <a:latin typeface="Source Sans Pro" panose="020B0503030403020204" pitchFamily="34" charset="0"/>
              </a:rPr>
              <a:t>Understanding DTAA</a:t>
            </a:r>
            <a:r>
              <a:rPr lang="en-US" b="0" i="0" dirty="0">
                <a:solidFill>
                  <a:srgbClr val="1E314F"/>
                </a:solidFill>
                <a:effectLst/>
                <a:latin typeface="Source Sans Pro" panose="020B0503030403020204" pitchFamily="34" charset="0"/>
              </a:rPr>
              <a:t> The Double Tax Avoidance Agreement is a treaty signed by two countries. The agreement is signed to make a country an attractive destination as well as to enable NRIs to get relief from having to pay taxes multiple times. DTAA does not mean that the NRI can completely avoid taxes, but it does mean that the NRI can avoid paying higher taxes in both countries. DTAA does allow an NRI to cut down on their tax implications on the income earned in India. DTAA also reduces the instances of tax evasion. </a:t>
            </a:r>
            <a:r>
              <a:rPr lang="en-US" b="1" i="0" dirty="0">
                <a:solidFill>
                  <a:srgbClr val="1E314F"/>
                </a:solidFill>
                <a:effectLst/>
                <a:latin typeface="Source Sans Pro" panose="020B0503030403020204" pitchFamily="34" charset="0"/>
              </a:rPr>
              <a:t>DTAA rates</a:t>
            </a:r>
            <a:r>
              <a:rPr lang="en-US" b="0" i="0" dirty="0">
                <a:solidFill>
                  <a:srgbClr val="1E314F"/>
                </a:solidFill>
                <a:effectLst/>
                <a:latin typeface="Source Sans Pro" panose="020B0503030403020204" pitchFamily="34" charset="0"/>
              </a:rPr>
              <a:t> DTAA, signed by India with different countries, fixes a specific rate at which tax has to be deducted on income paid to residents of that country. This means that when NRIs earn an income in India, the TDS applicable would be according to the rates set in the Double Tax Avoidance Agreement with that country. </a:t>
            </a:r>
            <a:r>
              <a:rPr lang="en-US" b="1" i="0" dirty="0">
                <a:solidFill>
                  <a:srgbClr val="1E314F"/>
                </a:solidFill>
                <a:effectLst/>
                <a:latin typeface="Source Sans Pro" panose="020B0503030403020204" pitchFamily="34" charset="0"/>
              </a:rPr>
              <a:t>Countries that India has a DTAA with</a:t>
            </a:r>
            <a:r>
              <a:rPr lang="en-US" b="0" i="0" dirty="0">
                <a:solidFill>
                  <a:srgbClr val="1E314F"/>
                </a:solidFill>
                <a:effectLst/>
                <a:latin typeface="Source Sans Pro" panose="020B0503030403020204" pitchFamily="34" charset="0"/>
              </a:rPr>
              <a:t> India has signed a Double Tax Avoidance Agreement with most major nations where Indians reside. </a:t>
            </a:r>
            <a:r>
              <a:rPr lang="en-US" b="1" i="0" dirty="0">
                <a:solidFill>
                  <a:srgbClr val="1E314F"/>
                </a:solidFill>
                <a:effectLst/>
                <a:latin typeface="Source Sans Pro" panose="020B0503030403020204" pitchFamily="34" charset="0"/>
              </a:rPr>
              <a:t>Income types under DTAA</a:t>
            </a:r>
            <a:r>
              <a:rPr lang="en-US" b="0" i="0" dirty="0">
                <a:solidFill>
                  <a:srgbClr val="1E314F"/>
                </a:solidFill>
                <a:effectLst/>
                <a:latin typeface="Source Sans Pro" panose="020B0503030403020204" pitchFamily="34" charset="0"/>
              </a:rPr>
              <a:t> Under the Double Tax Avoidance Agreement, NRIs don’t have to pay tax twice on the following income earned </a:t>
            </a:r>
            <a:r>
              <a:rPr lang="en-US" b="0" i="0" dirty="0" err="1">
                <a:solidFill>
                  <a:srgbClr val="1E314F"/>
                </a:solidFill>
                <a:effectLst/>
                <a:latin typeface="Source Sans Pro" panose="020B0503030403020204" pitchFamily="34" charset="0"/>
              </a:rPr>
              <a:t>from:Services</a:t>
            </a:r>
            <a:r>
              <a:rPr lang="en-US" b="0" i="0" dirty="0">
                <a:solidFill>
                  <a:srgbClr val="1E314F"/>
                </a:solidFill>
                <a:effectLst/>
                <a:latin typeface="Source Sans Pro" panose="020B0503030403020204" pitchFamily="34" charset="0"/>
              </a:rPr>
              <a:t> provided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Salary received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House property located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Capital gains on transfer of assets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Fixed deposits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Savings bank account in India.</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If income from these sources is taxable in the NRI’s country of residence, they can avoid paying taxes on it in India by availing the benefits of DTAA. </a:t>
            </a:r>
            <a:r>
              <a:rPr lang="en-US" b="1" i="0" dirty="0">
                <a:solidFill>
                  <a:srgbClr val="1E314F"/>
                </a:solidFill>
                <a:effectLst/>
                <a:latin typeface="Source Sans Pro" panose="020B0503030403020204" pitchFamily="34" charset="0"/>
              </a:rPr>
              <a:t>DTAA methods</a:t>
            </a:r>
            <a:r>
              <a:rPr lang="en-US" b="0" i="0" dirty="0">
                <a:solidFill>
                  <a:srgbClr val="1E314F"/>
                </a:solidFill>
                <a:effectLst/>
                <a:latin typeface="Source Sans Pro" panose="020B0503030403020204" pitchFamily="34" charset="0"/>
              </a:rPr>
              <a:t> The benefit of DTAA can be used by two </a:t>
            </a:r>
            <a:r>
              <a:rPr lang="en-US" b="0" i="0" dirty="0" err="1">
                <a:solidFill>
                  <a:srgbClr val="1E314F"/>
                </a:solidFill>
                <a:effectLst/>
                <a:latin typeface="Source Sans Pro" panose="020B0503030403020204" pitchFamily="34" charset="0"/>
              </a:rPr>
              <a:t>methods:Tax</a:t>
            </a:r>
            <a:r>
              <a:rPr lang="en-US" b="0" i="0" dirty="0">
                <a:solidFill>
                  <a:srgbClr val="1E314F"/>
                </a:solidFill>
                <a:effectLst/>
                <a:latin typeface="Source Sans Pro" panose="020B0503030403020204" pitchFamily="34" charset="0"/>
              </a:rPr>
              <a:t> credit: Tax relief under this method can be claimed in the country of residence.</a:t>
            </a:r>
          </a:p>
          <a:p>
            <a:pPr algn="l">
              <a:buFont typeface="Arial" panose="020B0604020202020204" pitchFamily="34" charset="0"/>
              <a:buChar char="•"/>
            </a:pPr>
            <a:r>
              <a:rPr lang="en-US" b="0" i="0" dirty="0">
                <a:solidFill>
                  <a:srgbClr val="1E314F"/>
                </a:solidFill>
                <a:effectLst/>
                <a:latin typeface="Source Sans Pro" panose="020B0503030403020204" pitchFamily="34" charset="0"/>
              </a:rPr>
              <a:t>Exemption: Tax relief under this method can be claimed in any one of the two countries.</a:t>
            </a:r>
          </a:p>
        </p:txBody>
      </p:sp>
      <p:sp>
        <p:nvSpPr>
          <p:cNvPr id="4" name="Slide Number Placeholder 3"/>
          <p:cNvSpPr>
            <a:spLocks noGrp="1"/>
          </p:cNvSpPr>
          <p:nvPr>
            <p:ph type="sldNum" sz="quarter" idx="5"/>
          </p:nvPr>
        </p:nvSpPr>
        <p:spPr/>
        <p:txBody>
          <a:bodyPr/>
          <a:lstStyle/>
          <a:p>
            <a:fld id="{183D1F54-D934-49DE-92C6-1912BDA796BE}" type="slidenum">
              <a:rPr lang="en-US" smtClean="0"/>
              <a:t>14</a:t>
            </a:fld>
            <a:endParaRPr lang="en-US"/>
          </a:p>
        </p:txBody>
      </p:sp>
    </p:spTree>
    <p:extLst>
      <p:ext uri="{BB962C8B-B14F-4D97-AF65-F5344CB8AC3E}">
        <p14:creationId xmlns:p14="http://schemas.microsoft.com/office/powerpoint/2010/main" val="165147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PT Serif Regular"/>
              </a:rPr>
              <a:t>If you are a non-resident Indian (NRI), TDS on dividends will be levied at 20%. However, Double Taxation Avoidance Agreements (DTAAs) with some countries provide for lower TDS. To claim this benefit, you will have to obtain a tax residency certificate (TRC) from your home country and submit it in India.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Under DTAA between India and UK, Such dividend will be taxable @15% or 10% as applicable.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 https://www.livemint.com/money/personal-finance/factor-in-tds-on-dividends-while-calculating-tax-liability-11604302110300.html</a:t>
            </a:r>
          </a:p>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16</a:t>
            </a:fld>
            <a:endParaRPr lang="en-US"/>
          </a:p>
        </p:txBody>
      </p:sp>
    </p:spTree>
    <p:extLst>
      <p:ext uri="{BB962C8B-B14F-4D97-AF65-F5344CB8AC3E}">
        <p14:creationId xmlns:p14="http://schemas.microsoft.com/office/powerpoint/2010/main" val="878783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17</a:t>
            </a:fld>
            <a:endParaRPr lang="en-US"/>
          </a:p>
        </p:txBody>
      </p:sp>
    </p:spTree>
    <p:extLst>
      <p:ext uri="{BB962C8B-B14F-4D97-AF65-F5344CB8AC3E}">
        <p14:creationId xmlns:p14="http://schemas.microsoft.com/office/powerpoint/2010/main" val="2684965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arial" panose="020B0604020202020204" pitchFamily="34" charset="0"/>
              </a:rPr>
              <a:t>PIS—</a:t>
            </a:r>
            <a:r>
              <a:rPr lang="en-US" b="1" i="0" dirty="0">
                <a:solidFill>
                  <a:srgbClr val="202124"/>
                </a:solidFill>
                <a:effectLst/>
                <a:latin typeface="arial" panose="020B0604020202020204" pitchFamily="34" charset="0"/>
              </a:rPr>
              <a:t>a scheme of Reserve Bank of India</a:t>
            </a:r>
            <a:r>
              <a:rPr lang="en-US" b="0" i="0" dirty="0">
                <a:solidFill>
                  <a:srgbClr val="202124"/>
                </a:solidFill>
                <a:effectLst/>
                <a:latin typeface="arial" panose="020B0604020202020204" pitchFamily="34" charset="0"/>
              </a:rPr>
              <a:t>—enables NRIs and OCBs to purchase and sell shares and convertible debentures of Indian companies on a recognized stock exchange by routing such purchase/sale transactions through their NRI Savings Account with a designated bank branch.</a:t>
            </a:r>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20</a:t>
            </a:fld>
            <a:endParaRPr lang="en-US"/>
          </a:p>
        </p:txBody>
      </p:sp>
    </p:spTree>
    <p:extLst>
      <p:ext uri="{BB962C8B-B14F-4D97-AF65-F5344CB8AC3E}">
        <p14:creationId xmlns:p14="http://schemas.microsoft.com/office/powerpoint/2010/main" val="189731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86D0A8-FBE2-44F9-A720-AB3B709A65D7}" type="slidenum">
              <a:rPr lang="en-US" smtClean="0"/>
              <a:t>2</a:t>
            </a:fld>
            <a:endParaRPr lang="en-US"/>
          </a:p>
        </p:txBody>
      </p:sp>
    </p:spTree>
    <p:extLst>
      <p:ext uri="{BB962C8B-B14F-4D97-AF65-F5344CB8AC3E}">
        <p14:creationId xmlns:p14="http://schemas.microsoft.com/office/powerpoint/2010/main" val="404709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3</a:t>
            </a:fld>
            <a:endParaRPr lang="en-US"/>
          </a:p>
        </p:txBody>
      </p:sp>
    </p:spTree>
    <p:extLst>
      <p:ext uri="{BB962C8B-B14F-4D97-AF65-F5344CB8AC3E}">
        <p14:creationId xmlns:p14="http://schemas.microsoft.com/office/powerpoint/2010/main" val="1401751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0">
              <a:buNone/>
            </a:pPr>
            <a:r>
              <a:rPr lang="en-US" sz="1200" b="0" i="0" kern="1200" dirty="0">
                <a:solidFill>
                  <a:schemeClr val="tx1"/>
                </a:solidFill>
                <a:effectLst/>
                <a:latin typeface="+mn-lt"/>
                <a:ea typeface="+mn-ea"/>
                <a:cs typeface="+mn-cs"/>
              </a:rPr>
              <a:t>However, an amendment at the time of passing of the Budget provides that the reduced period of 120 days shall apply, only in cases where the total Indian income (i.e., income accruing in India) of such visiting individuals during the financial year is more than Rs 15 lakh. Accordingly, visiting NRIs whose total income (which is defined as taxable income) in India is up to Rs 15 lakh during the financial year will continue to remain NRIs if the stay does not exceed 181 days, as was the case earlier.</a:t>
            </a:r>
            <a:br>
              <a:rPr lang="en-US" dirty="0"/>
            </a:br>
            <a:br>
              <a:rPr lang="en-US" dirty="0"/>
            </a:br>
            <a:r>
              <a:rPr lang="en-US" sz="1200" dirty="0"/>
              <a:t>The same is applicable to a Person of Indian Origin (PIO) who is on a visit to India. </a:t>
            </a:r>
          </a:p>
          <a:p>
            <a:pPr marL="114300" indent="0">
              <a:buNone/>
            </a:pPr>
            <a:r>
              <a:rPr lang="en-US" sz="1200" dirty="0"/>
              <a:t>The second condition is not applicable to these individuals. A PIO is a person whose parents, or any of his grandparents were born in undivided India. </a:t>
            </a:r>
          </a:p>
          <a:p>
            <a:pPr marL="114300" indent="0">
              <a:buNone/>
            </a:pPr>
            <a:r>
              <a:rPr lang="en-US" sz="1200" b="1" dirty="0"/>
              <a:t>You are an NRI</a:t>
            </a:r>
            <a:r>
              <a:rPr lang="en-US" sz="1200" dirty="0"/>
              <a:t> if you do not meet any of the above conditions. </a:t>
            </a:r>
          </a:p>
        </p:txBody>
      </p:sp>
      <p:sp>
        <p:nvSpPr>
          <p:cNvPr id="4" name="Slide Number Placeholder 3"/>
          <p:cNvSpPr>
            <a:spLocks noGrp="1"/>
          </p:cNvSpPr>
          <p:nvPr>
            <p:ph type="sldNum" sz="quarter" idx="5"/>
          </p:nvPr>
        </p:nvSpPr>
        <p:spPr/>
        <p:txBody>
          <a:bodyPr/>
          <a:lstStyle/>
          <a:p>
            <a:fld id="{183D1F54-D934-49DE-92C6-1912BDA796BE}" type="slidenum">
              <a:rPr lang="en-US" smtClean="0"/>
              <a:t>4</a:t>
            </a:fld>
            <a:endParaRPr lang="en-US"/>
          </a:p>
        </p:txBody>
      </p:sp>
    </p:spTree>
    <p:extLst>
      <p:ext uri="{BB962C8B-B14F-4D97-AF65-F5344CB8AC3E}">
        <p14:creationId xmlns:p14="http://schemas.microsoft.com/office/powerpoint/2010/main" val="1924380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5</a:t>
            </a:fld>
            <a:endParaRPr lang="en-US"/>
          </a:p>
        </p:txBody>
      </p:sp>
    </p:spTree>
    <p:extLst>
      <p:ext uri="{BB962C8B-B14F-4D97-AF65-F5344CB8AC3E}">
        <p14:creationId xmlns:p14="http://schemas.microsoft.com/office/powerpoint/2010/main" val="1924380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4A4A4A"/>
                </a:solidFill>
                <a:effectLst/>
                <a:latin typeface="Verdana" panose="020B0604030504040204" pitchFamily="34" charset="0"/>
              </a:rPr>
              <a:t>IMPORTANT NOTICE:</a:t>
            </a:r>
            <a:r>
              <a:rPr lang="en-US" b="0" i="0" dirty="0">
                <a:solidFill>
                  <a:srgbClr val="4A4A4A"/>
                </a:solidFill>
                <a:effectLst/>
                <a:latin typeface="Verdana" panose="020B0604030504040204" pitchFamily="34" charset="0"/>
              </a:rPr>
              <a:t> PIO Card scheme has been withdrawn and is now </a:t>
            </a:r>
            <a:r>
              <a:rPr lang="en-US" b="0" i="0" u="none" strike="noStrike" dirty="0">
                <a:solidFill>
                  <a:srgbClr val="0077BB"/>
                </a:solidFill>
                <a:effectLst/>
                <a:latin typeface="Verdana" panose="020B0604030504040204" pitchFamily="34" charset="0"/>
                <a:hlinkClick r:id="rId3"/>
              </a:rPr>
              <a:t>merged with OCI Card scheme</a:t>
            </a:r>
            <a:r>
              <a:rPr lang="en-US" b="0" i="0" dirty="0">
                <a:solidFill>
                  <a:srgbClr val="4A4A4A"/>
                </a:solidFill>
                <a:effectLst/>
                <a:latin typeface="Verdana" panose="020B0604030504040204" pitchFamily="34" charset="0"/>
              </a:rPr>
              <a:t>. Applicants may only apply for an OCI Card.</a:t>
            </a:r>
            <a:br>
              <a:rPr lang="en-US" dirty="0"/>
            </a:br>
            <a:r>
              <a:rPr lang="en-US" b="1" i="0" dirty="0">
                <a:solidFill>
                  <a:srgbClr val="4A4A4A"/>
                </a:solidFill>
                <a:effectLst/>
                <a:latin typeface="Verdana" panose="020B0604030504040204" pitchFamily="34" charset="0"/>
              </a:rPr>
              <a:t>After September 30, 2019 </a:t>
            </a:r>
            <a:r>
              <a:rPr lang="en-US" b="0" i="0" dirty="0">
                <a:solidFill>
                  <a:srgbClr val="4A4A4A"/>
                </a:solidFill>
                <a:effectLst/>
                <a:latin typeface="Verdana" panose="020B0604030504040204" pitchFamily="34" charset="0"/>
              </a:rPr>
              <a:t>travelers to India will have to have a valid OCI in lieu of the PIO card.</a:t>
            </a:r>
          </a:p>
          <a:p>
            <a:r>
              <a:rPr lang="en-US" b="0" i="0" dirty="0">
                <a:solidFill>
                  <a:srgbClr val="4A4A4A"/>
                </a:solidFill>
                <a:effectLst/>
                <a:latin typeface="Verdana" panose="020B0604030504040204" pitchFamily="34" charset="0"/>
              </a:rPr>
              <a:t>Though Foreign citizen can not invest in Mutual Fund, PIO/OCI Does not have such restrictions.</a:t>
            </a:r>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6</a:t>
            </a:fld>
            <a:endParaRPr lang="en-US"/>
          </a:p>
        </p:txBody>
      </p:sp>
    </p:spTree>
    <p:extLst>
      <p:ext uri="{BB962C8B-B14F-4D97-AF65-F5344CB8AC3E}">
        <p14:creationId xmlns:p14="http://schemas.microsoft.com/office/powerpoint/2010/main" val="391506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E314F"/>
                </a:solidFill>
                <a:effectLst/>
                <a:latin typeface="Source Sans Pro" panose="020B0503030403020204" pitchFamily="34" charset="0"/>
              </a:rPr>
              <a:t>Any capital gain on transfer of capital asset which is situated in India shall be taxable in India. Capital gains on investments in India in shares, securities shall also be taxable in India. If NRI sells a house property and have a long-term capital gain, the buyer shall deduct TDS at 20%. However, NRI allowed to claim capital gains exemption by investing in a house property as per Section 54 or investing in capital gain bonds as per Section 54EC.</a:t>
            </a:r>
          </a:p>
          <a:p>
            <a:endParaRPr lang="en-US" b="0" i="0" dirty="0">
              <a:solidFill>
                <a:srgbClr val="1E314F"/>
              </a:solidFill>
              <a:effectLst/>
              <a:latin typeface="Source Sans Pro" panose="020B0503030403020204" pitchFamily="34" charset="0"/>
            </a:endParaRPr>
          </a:p>
          <a:p>
            <a:r>
              <a:rPr lang="en-US" b="0" i="0" dirty="0">
                <a:solidFill>
                  <a:srgbClr val="1E314F"/>
                </a:solidFill>
                <a:effectLst/>
                <a:latin typeface="Source Sans Pro" panose="020B0503030403020204" pitchFamily="34" charset="0"/>
              </a:rPr>
              <a:t>When an NRI invests in certain Indian assets, he is taxed at 20%. If the special investment income is the only income the NRI has during the financial year, and TDS has been deducted on that, then such an NRI is not required to file an income tax return.</a:t>
            </a:r>
            <a:endParaRPr lang="en-US" dirty="0"/>
          </a:p>
        </p:txBody>
      </p:sp>
      <p:sp>
        <p:nvSpPr>
          <p:cNvPr id="4" name="Slide Number Placeholder 3"/>
          <p:cNvSpPr>
            <a:spLocks noGrp="1"/>
          </p:cNvSpPr>
          <p:nvPr>
            <p:ph type="sldNum" sz="quarter" idx="10"/>
          </p:nvPr>
        </p:nvSpPr>
        <p:spPr/>
        <p:txBody>
          <a:bodyPr/>
          <a:lstStyle/>
          <a:p>
            <a:fld id="{4886D0A8-FBE2-44F9-A720-AB3B709A65D7}" type="slidenum">
              <a:rPr lang="en-US" smtClean="0"/>
              <a:t>7</a:t>
            </a:fld>
            <a:endParaRPr lang="en-US"/>
          </a:p>
        </p:txBody>
      </p:sp>
    </p:spTree>
    <p:extLst>
      <p:ext uri="{BB962C8B-B14F-4D97-AF65-F5344CB8AC3E}">
        <p14:creationId xmlns:p14="http://schemas.microsoft.com/office/powerpoint/2010/main" val="3446370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86D0A8-FBE2-44F9-A720-AB3B709A65D7}" type="slidenum">
              <a:rPr lang="en-US" smtClean="0"/>
              <a:t>8</a:t>
            </a:fld>
            <a:endParaRPr lang="en-US"/>
          </a:p>
        </p:txBody>
      </p:sp>
    </p:spTree>
    <p:extLst>
      <p:ext uri="{BB962C8B-B14F-4D97-AF65-F5344CB8AC3E}">
        <p14:creationId xmlns:p14="http://schemas.microsoft.com/office/powerpoint/2010/main" val="207546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3D1F54-D934-49DE-92C6-1912BDA796BE}" type="slidenum">
              <a:rPr lang="en-US" smtClean="0"/>
              <a:t>9</a:t>
            </a:fld>
            <a:endParaRPr lang="en-US"/>
          </a:p>
        </p:txBody>
      </p:sp>
    </p:spTree>
    <p:extLst>
      <p:ext uri="{BB962C8B-B14F-4D97-AF65-F5344CB8AC3E}">
        <p14:creationId xmlns:p14="http://schemas.microsoft.com/office/powerpoint/2010/main" val="2438372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emf"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7" name="Group 1"/>
          <p:cNvGrpSpPr>
            <a:grpSpLocks/>
          </p:cNvGrpSpPr>
          <p:nvPr userDrawn="1"/>
        </p:nvGrpSpPr>
        <p:grpSpPr bwMode="auto">
          <a:xfrm>
            <a:off x="0" y="1"/>
            <a:ext cx="12192000" cy="3567113"/>
            <a:chOff x="0" y="1"/>
            <a:chExt cx="9144000" cy="3567113"/>
          </a:xfrm>
        </p:grpSpPr>
        <p:sp>
          <p:nvSpPr>
            <p:cNvPr id="18" name="Rectangle 17"/>
            <p:cNvSpPr/>
            <p:nvPr/>
          </p:nvSpPr>
          <p:spPr bwMode="auto">
            <a:xfrm>
              <a:off x="0" y="1"/>
              <a:ext cx="9144000" cy="3197225"/>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19" name="Picture 1"/>
            <p:cNvPicPr>
              <a:picLocks noChangeAspect="1"/>
            </p:cNvPicPr>
            <p:nvPr/>
          </p:nvPicPr>
          <p:blipFill>
            <a:blip r:embed="rId2" cstate="print"/>
            <a:srcRect/>
            <a:stretch>
              <a:fillRect/>
            </a:stretch>
          </p:blipFill>
          <p:spPr bwMode="auto">
            <a:xfrm>
              <a:off x="0" y="3186051"/>
              <a:ext cx="9144000" cy="381063"/>
            </a:xfrm>
            <a:prstGeom prst="rect">
              <a:avLst/>
            </a:prstGeom>
            <a:noFill/>
            <a:ln w="9525">
              <a:noFill/>
              <a:miter lim="800000"/>
              <a:headEnd/>
              <a:tailEnd/>
            </a:ln>
          </p:spPr>
        </p:pic>
      </p:grpSp>
      <p:pic>
        <p:nvPicPr>
          <p:cNvPr id="22" name="Picture 8" descr="C:\Users\20050383\Desktop\L&amp;T Mutual Fund.jpg"/>
          <p:cNvPicPr>
            <a:picLocks noChangeAspect="1" noChangeArrowheads="1"/>
          </p:cNvPicPr>
          <p:nvPr userDrawn="1"/>
        </p:nvPicPr>
        <p:blipFill>
          <a:blip r:embed="rId3" cstate="print"/>
          <a:srcRect/>
          <a:stretch>
            <a:fillRect/>
          </a:stretch>
        </p:blipFill>
        <p:spPr bwMode="auto">
          <a:xfrm>
            <a:off x="6214533" y="5446714"/>
            <a:ext cx="5674784" cy="1171575"/>
          </a:xfrm>
          <a:prstGeom prst="rect">
            <a:avLst/>
          </a:prstGeom>
          <a:noFill/>
          <a:ln w="9525">
            <a:noFill/>
            <a:miter lim="800000"/>
            <a:headEnd/>
            <a:tailEnd/>
          </a:ln>
        </p:spPr>
      </p:pic>
      <p:sp>
        <p:nvSpPr>
          <p:cNvPr id="23" name="Title 1"/>
          <p:cNvSpPr>
            <a:spLocks noGrp="1"/>
          </p:cNvSpPr>
          <p:nvPr>
            <p:ph type="ctrTitle" hasCustomPrompt="1"/>
          </p:nvPr>
        </p:nvSpPr>
        <p:spPr>
          <a:xfrm>
            <a:off x="711200" y="1501776"/>
            <a:ext cx="9042400" cy="1317625"/>
          </a:xfrm>
          <a:prstGeom prst="rect">
            <a:avLst/>
          </a:prstGeom>
        </p:spPr>
        <p:txBody>
          <a:bodyPr>
            <a:normAutofit/>
          </a:bodyPr>
          <a:lstStyle>
            <a:lvl1pPr algn="l" eaLnBrk="1" hangingPunct="1">
              <a:lnSpc>
                <a:spcPct val="90000"/>
              </a:lnSpc>
              <a:defRPr sz="3000" b="1">
                <a:latin typeface="Arial" pitchFamily="34" charset="0"/>
                <a:cs typeface="Arial" pitchFamily="34" charset="0"/>
              </a:defRPr>
            </a:lvl1pPr>
          </a:lstStyle>
          <a:p>
            <a:pPr eaLnBrk="1" hangingPunct="1">
              <a:lnSpc>
                <a:spcPct val="90000"/>
              </a:lnSpc>
              <a:defRPr/>
            </a:pPr>
            <a:r>
              <a:rPr lang="en-US" sz="3000" b="1" spc="-150" dirty="0">
                <a:cs typeface="Arial" charset="0"/>
              </a:rPr>
              <a:t>Cover page option 1</a:t>
            </a:r>
            <a:br>
              <a:rPr lang="en-US" sz="3000" b="1" spc="-150" dirty="0">
                <a:cs typeface="Arial" charset="0"/>
              </a:rPr>
            </a:br>
            <a:r>
              <a:rPr lang="en-US" sz="3000" b="1" spc="-150" dirty="0">
                <a:cs typeface="Arial" charset="0"/>
              </a:rPr>
              <a:t>Presentation Title goes here</a:t>
            </a:r>
            <a:br>
              <a:rPr lang="en-US" sz="3000" b="1" spc="-150" dirty="0">
                <a:cs typeface="Arial" charset="0"/>
              </a:rPr>
            </a:br>
            <a:r>
              <a:rPr lang="en-US" sz="3000" b="1" spc="-150" dirty="0">
                <a:cs typeface="Arial" charset="0"/>
              </a:rPr>
              <a:t>(Arial Bold 30pt)</a:t>
            </a:r>
          </a:p>
        </p:txBody>
      </p:sp>
      <p:sp>
        <p:nvSpPr>
          <p:cNvPr id="24" name="Subtitle 2"/>
          <p:cNvSpPr>
            <a:spLocks noGrp="1"/>
          </p:cNvSpPr>
          <p:nvPr>
            <p:ph type="subTitle" idx="1" hasCustomPrompt="1"/>
          </p:nvPr>
        </p:nvSpPr>
        <p:spPr>
          <a:xfrm>
            <a:off x="711200" y="3581400"/>
            <a:ext cx="9042400" cy="685800"/>
          </a:xfrm>
          <a:prstGeom prst="rect">
            <a:avLst/>
          </a:prstGeom>
        </p:spPr>
        <p:txBody>
          <a:bodyPr anchor="ctr" anchorCtr="0">
            <a:normAutofit/>
          </a:bodyPr>
          <a:lstStyle>
            <a:lvl1pPr marL="0" indent="0" algn="l">
              <a:buNone/>
              <a:defRPr sz="20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000" dirty="0">
                <a:cs typeface="Arial" charset="0"/>
              </a:rPr>
              <a:t>Presentation Subtitle/Other Information goes here </a:t>
            </a:r>
          </a:p>
          <a:p>
            <a:r>
              <a:rPr lang="en-US" sz="2000" dirty="0">
                <a:cs typeface="Arial" charset="0"/>
              </a:rPr>
              <a:t>Date goes here (Arial Regular 20pt)</a:t>
            </a:r>
          </a:p>
        </p:txBody>
      </p:sp>
    </p:spTree>
    <p:extLst>
      <p:ext uri="{BB962C8B-B14F-4D97-AF65-F5344CB8AC3E}">
        <p14:creationId xmlns:p14="http://schemas.microsoft.com/office/powerpoint/2010/main" val="88016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Rectangle 7"/>
          <p:cNvSpPr/>
          <p:nvPr userDrawn="1"/>
        </p:nvSpPr>
        <p:spPr bwMode="auto">
          <a:xfrm>
            <a:off x="0" y="0"/>
            <a:ext cx="12192000" cy="2338388"/>
          </a:xfrm>
          <a:prstGeom prst="rect">
            <a:avLst/>
          </a:prstGeom>
          <a:solidFill>
            <a:srgbClr val="FFCB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9" name="Picture 1"/>
          <p:cNvPicPr>
            <a:picLocks noChangeAspect="1"/>
          </p:cNvPicPr>
          <p:nvPr userDrawn="1"/>
        </p:nvPicPr>
        <p:blipFill>
          <a:blip r:embed="rId2" cstate="print"/>
          <a:srcRect/>
          <a:stretch>
            <a:fillRect/>
          </a:stretch>
        </p:blipFill>
        <p:spPr bwMode="auto">
          <a:xfrm>
            <a:off x="0" y="2338388"/>
            <a:ext cx="12192000" cy="381000"/>
          </a:xfrm>
          <a:prstGeom prst="rect">
            <a:avLst/>
          </a:prstGeom>
          <a:noFill/>
          <a:ln w="9525">
            <a:noFill/>
            <a:miter lim="800000"/>
            <a:headEnd/>
            <a:tailEnd/>
          </a:ln>
        </p:spPr>
      </p:pic>
      <p:pic>
        <p:nvPicPr>
          <p:cNvPr id="10" name="Picture 8" descr="C:\Users\20050383\Desktop\L&amp;T Mutual Fund.jpg"/>
          <p:cNvPicPr>
            <a:picLocks noChangeAspect="1" noChangeArrowheads="1"/>
          </p:cNvPicPr>
          <p:nvPr userDrawn="1"/>
        </p:nvPicPr>
        <p:blipFill>
          <a:blip r:embed="rId3" cstate="print"/>
          <a:srcRect/>
          <a:stretch>
            <a:fillRect/>
          </a:stretch>
        </p:blipFill>
        <p:spPr bwMode="auto">
          <a:xfrm>
            <a:off x="6214533" y="5446714"/>
            <a:ext cx="5674784" cy="1171575"/>
          </a:xfrm>
          <a:prstGeom prst="rect">
            <a:avLst/>
          </a:prstGeom>
          <a:noFill/>
          <a:ln w="9525">
            <a:noFill/>
            <a:miter lim="800000"/>
            <a:headEnd/>
            <a:tailEnd/>
          </a:ln>
        </p:spPr>
      </p:pic>
      <p:sp>
        <p:nvSpPr>
          <p:cNvPr id="24" name="Subtitle 2"/>
          <p:cNvSpPr>
            <a:spLocks noGrp="1"/>
          </p:cNvSpPr>
          <p:nvPr>
            <p:ph type="subTitle" idx="1" hasCustomPrompt="1"/>
          </p:nvPr>
        </p:nvSpPr>
        <p:spPr>
          <a:xfrm>
            <a:off x="728133" y="2730500"/>
            <a:ext cx="9076267" cy="1016000"/>
          </a:xfrm>
          <a:prstGeom prst="rect">
            <a:avLst/>
          </a:prstGeom>
        </p:spPr>
        <p:txBody>
          <a:bodyPr anchor="ctr" anchorCtr="0">
            <a:normAutofit/>
          </a:bodyPr>
          <a:lstStyle>
            <a:lvl1pPr marL="0" indent="0" algn="l">
              <a:buNone/>
              <a:defRPr sz="20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000" dirty="0">
                <a:cs typeface="Arial" charset="0"/>
              </a:rPr>
              <a:t>Subtitle Line 1 (Arial Regular 20pt)</a:t>
            </a:r>
          </a:p>
          <a:p>
            <a:r>
              <a:rPr lang="en-US" sz="2000" dirty="0">
                <a:cs typeface="Arial" charset="0"/>
              </a:rPr>
              <a:t>Subtitle Line 2 (Arial Regular 20pt)</a:t>
            </a:r>
          </a:p>
          <a:p>
            <a:r>
              <a:rPr lang="en-US" sz="2000" dirty="0">
                <a:cs typeface="Arial" charset="0"/>
              </a:rPr>
              <a:t>Subtitle Line 3 (Arial Regular 20pt)</a:t>
            </a:r>
          </a:p>
        </p:txBody>
      </p:sp>
      <p:sp>
        <p:nvSpPr>
          <p:cNvPr id="13" name="Text Placeholder 2"/>
          <p:cNvSpPr>
            <a:spLocks noGrp="1"/>
          </p:cNvSpPr>
          <p:nvPr>
            <p:ph type="body" idx="10" hasCustomPrompt="1"/>
          </p:nvPr>
        </p:nvSpPr>
        <p:spPr>
          <a:xfrm>
            <a:off x="677334" y="1219201"/>
            <a:ext cx="9110133" cy="914400"/>
          </a:xfrm>
          <a:prstGeom prst="rect">
            <a:avLst/>
          </a:prstGeom>
        </p:spPr>
        <p:txBody>
          <a:bodyPr anchor="ctr" anchorCtr="0">
            <a:normAutofit/>
          </a:bodyPr>
          <a:lstStyle>
            <a:lvl1pPr marL="0" indent="0" eaLnBrk="1" hangingPunct="1">
              <a:lnSpc>
                <a:spcPct val="90000"/>
              </a:lnSpc>
              <a:buNone/>
              <a:defRPr sz="3000" b="1">
                <a:solidFill>
                  <a:schemeClr val="tx1"/>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eaLnBrk="1" hangingPunct="1">
              <a:lnSpc>
                <a:spcPct val="90000"/>
              </a:lnSpc>
              <a:defRPr/>
            </a:pPr>
            <a:r>
              <a:rPr lang="en-US" sz="3000" b="1" spc="-150" dirty="0">
                <a:cs typeface="Arial" charset="0"/>
              </a:rPr>
              <a:t>Separator Page Title goes here</a:t>
            </a:r>
          </a:p>
          <a:p>
            <a:pPr eaLnBrk="1" hangingPunct="1">
              <a:lnSpc>
                <a:spcPct val="90000"/>
              </a:lnSpc>
              <a:defRPr/>
            </a:pPr>
            <a:r>
              <a:rPr lang="en-US" sz="3000" b="1" spc="-150" dirty="0">
                <a:cs typeface="Arial" charset="0"/>
              </a:rPr>
              <a:t>(Arial Bold 30pt)</a:t>
            </a:r>
          </a:p>
        </p:txBody>
      </p:sp>
    </p:spTree>
    <p:extLst>
      <p:ext uri="{BB962C8B-B14F-4D97-AF65-F5344CB8AC3E}">
        <p14:creationId xmlns:p14="http://schemas.microsoft.com/office/powerpoint/2010/main" val="413765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1"/>
          <p:cNvPicPr>
            <a:picLocks noChangeAspect="1"/>
          </p:cNvPicPr>
          <p:nvPr userDrawn="1"/>
        </p:nvPicPr>
        <p:blipFill>
          <a:blip r:embed="rId2" cstate="print"/>
          <a:srcRect l="-6273" r="-2"/>
          <a:stretch>
            <a:fillRect/>
          </a:stretch>
        </p:blipFill>
        <p:spPr bwMode="auto">
          <a:xfrm>
            <a:off x="-719667" y="1016000"/>
            <a:ext cx="12192000" cy="381000"/>
          </a:xfrm>
          <a:prstGeom prst="rect">
            <a:avLst/>
          </a:prstGeom>
          <a:noFill/>
          <a:ln w="9525">
            <a:noFill/>
            <a:miter lim="800000"/>
            <a:headEnd/>
            <a:tailEnd/>
          </a:ln>
        </p:spPr>
      </p:pic>
      <p:sp>
        <p:nvSpPr>
          <p:cNvPr id="7" name="Title 1"/>
          <p:cNvSpPr txBox="1">
            <a:spLocks/>
          </p:cNvSpPr>
          <p:nvPr userDrawn="1"/>
        </p:nvSpPr>
        <p:spPr>
          <a:xfrm>
            <a:off x="711200" y="457200"/>
            <a:ext cx="10566400" cy="381000"/>
          </a:xfrm>
          <a:prstGeom prst="rect">
            <a:avLst/>
          </a:prstGeom>
        </p:spPr>
        <p:txBody>
          <a:bodyPr vert="horz" lIns="91440" tIns="45720" rIns="91440" bIns="45720" rtlCol="0" anchor="ctr">
            <a:normAutofit lnSpcReduction="10000"/>
          </a:bodyPr>
          <a:lstStyle>
            <a:lvl1pPr algn="l">
              <a:defRPr sz="4400"/>
            </a:lvl1pPr>
          </a:lstStyle>
          <a:p>
            <a:pPr>
              <a:lnSpc>
                <a:spcPct val="90000"/>
              </a:lnSpc>
            </a:pPr>
            <a:r>
              <a:rPr lang="en-US" sz="2200" b="1" dirty="0">
                <a:cs typeface="Arial" charset="0"/>
              </a:rPr>
              <a:t>Slide title single </a:t>
            </a:r>
            <a:r>
              <a:rPr lang="en-US" sz="2200" b="1" dirty="0" err="1">
                <a:cs typeface="Arial" charset="0"/>
              </a:rPr>
              <a:t>colour</a:t>
            </a:r>
            <a:r>
              <a:rPr lang="en-US" sz="2200" b="1" dirty="0">
                <a:cs typeface="Arial" charset="0"/>
              </a:rPr>
              <a:t> graph (</a:t>
            </a:r>
            <a:r>
              <a:rPr lang="en-US" sz="2200" b="1" dirty="0" err="1">
                <a:cs typeface="Arial" charset="0"/>
              </a:rPr>
              <a:t>arial</a:t>
            </a:r>
            <a:r>
              <a:rPr lang="en-US" sz="2200" b="1" dirty="0">
                <a:cs typeface="Arial" charset="0"/>
              </a:rPr>
              <a:t> bold 22pt)</a:t>
            </a:r>
          </a:p>
        </p:txBody>
      </p:sp>
      <p:sp>
        <p:nvSpPr>
          <p:cNvPr id="12" name="Text Placeholder 2"/>
          <p:cNvSpPr>
            <a:spLocks noGrp="1"/>
          </p:cNvSpPr>
          <p:nvPr>
            <p:ph type="body" idx="1" hasCustomPrompt="1"/>
          </p:nvPr>
        </p:nvSpPr>
        <p:spPr>
          <a:xfrm>
            <a:off x="726016" y="1435100"/>
            <a:ext cx="4421717" cy="342900"/>
          </a:xfrm>
          <a:prstGeom prst="rect">
            <a:avLst/>
          </a:prstGeom>
        </p:spPr>
        <p:txBody>
          <a:bodyPr anchor="b"/>
          <a:lstStyle>
            <a:lvl1pPr marL="0" indent="0">
              <a:buNone/>
              <a:defRPr sz="2400" b="1">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1600" b="1" dirty="0">
                <a:cs typeface="Arial" charset="0"/>
              </a:rPr>
              <a:t>Graph Title (Arial Bold 14-16pt) </a:t>
            </a:r>
          </a:p>
        </p:txBody>
      </p:sp>
      <p:sp>
        <p:nvSpPr>
          <p:cNvPr id="17" name="Text Placeholder 3"/>
          <p:cNvSpPr>
            <a:spLocks noGrp="1"/>
          </p:cNvSpPr>
          <p:nvPr>
            <p:ph type="body" sz="half" idx="2" hasCustomPrompt="1"/>
          </p:nvPr>
        </p:nvSpPr>
        <p:spPr>
          <a:xfrm>
            <a:off x="728133" y="1778002"/>
            <a:ext cx="10160000" cy="107949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z="1600" dirty="0">
                <a:cs typeface="Arial" charset="0"/>
              </a:rPr>
              <a:t>Body text Arial Regular 14-16pt. </a:t>
            </a:r>
            <a:r>
              <a:rPr lang="en-US" sz="1600" dirty="0" err="1"/>
              <a:t>Lorem</a:t>
            </a:r>
            <a:r>
              <a:rPr lang="en-US" sz="1600" dirty="0"/>
              <a:t> </a:t>
            </a:r>
            <a:r>
              <a:rPr lang="en-US" sz="1600" dirty="0" err="1"/>
              <a:t>ipsum</a:t>
            </a:r>
            <a:r>
              <a:rPr lang="en-US" sz="1600" dirty="0"/>
              <a:t> dolor sit </a:t>
            </a:r>
            <a:r>
              <a:rPr lang="en-US" sz="1600" dirty="0" err="1"/>
              <a:t>amet</a:t>
            </a:r>
            <a:r>
              <a:rPr lang="en-US" sz="1600" dirty="0"/>
              <a:t>, </a:t>
            </a:r>
            <a:r>
              <a:rPr lang="en-US" sz="1600" dirty="0" err="1"/>
              <a:t>consectetur</a:t>
            </a:r>
            <a:r>
              <a:rPr lang="en-US" sz="1600" dirty="0"/>
              <a:t> </a:t>
            </a:r>
            <a:r>
              <a:rPr lang="en-US" sz="1600" dirty="0" err="1"/>
              <a:t>adipisicing</a:t>
            </a:r>
            <a:r>
              <a:rPr lang="en-US" sz="1600" dirty="0"/>
              <a:t> </a:t>
            </a:r>
            <a:r>
              <a:rPr lang="en-US" sz="1600" dirty="0" err="1"/>
              <a:t>elit</a:t>
            </a:r>
            <a:r>
              <a:rPr lang="en-US" sz="1600" dirty="0"/>
              <a:t>, </a:t>
            </a:r>
            <a:r>
              <a:rPr lang="en-US" sz="1600" dirty="0" err="1"/>
              <a:t>sed</a:t>
            </a:r>
            <a:r>
              <a:rPr lang="en-US" sz="1600" dirty="0"/>
              <a:t> do </a:t>
            </a:r>
            <a:r>
              <a:rPr lang="en-US" sz="1600" dirty="0" err="1"/>
              <a:t>eiusmod</a:t>
            </a:r>
            <a:r>
              <a:rPr lang="en-US" sz="1600" dirty="0"/>
              <a:t> </a:t>
            </a:r>
            <a:r>
              <a:rPr lang="en-US" sz="1600" dirty="0" err="1"/>
              <a:t>tempor</a:t>
            </a:r>
            <a:r>
              <a:rPr lang="en-US" sz="1600" dirty="0"/>
              <a:t> </a:t>
            </a:r>
            <a:r>
              <a:rPr lang="en-US" sz="1600" dirty="0" err="1"/>
              <a:t>incididunt</a:t>
            </a:r>
            <a:r>
              <a:rPr lang="en-US" sz="1600" dirty="0"/>
              <a:t> </a:t>
            </a:r>
            <a:r>
              <a:rPr lang="en-US" sz="1600" dirty="0" err="1"/>
              <a:t>ut</a:t>
            </a:r>
            <a:r>
              <a:rPr lang="en-US" sz="1600" dirty="0"/>
              <a:t> </a:t>
            </a:r>
            <a:r>
              <a:rPr lang="en-US" sz="1600" dirty="0" err="1"/>
              <a:t>labore</a:t>
            </a:r>
            <a:r>
              <a:rPr lang="en-US" sz="1600" dirty="0"/>
              <a:t> et </a:t>
            </a:r>
            <a:r>
              <a:rPr lang="en-US" sz="1600" dirty="0" err="1"/>
              <a:t>dolore</a:t>
            </a:r>
            <a:r>
              <a:rPr lang="en-US" sz="1600" dirty="0"/>
              <a:t> magna </a:t>
            </a:r>
            <a:r>
              <a:rPr lang="en-US" sz="1600" dirty="0" err="1"/>
              <a:t>aliqua</a:t>
            </a:r>
            <a:r>
              <a:rPr lang="en-US" sz="1600" dirty="0"/>
              <a:t>. </a:t>
            </a:r>
            <a:r>
              <a:rPr lang="en-US" sz="1600" dirty="0" err="1"/>
              <a:t>Ut</a:t>
            </a:r>
            <a:r>
              <a:rPr lang="en-US" sz="1600" dirty="0"/>
              <a:t> </a:t>
            </a:r>
            <a:r>
              <a:rPr lang="en-US" sz="1600" dirty="0" err="1"/>
              <a:t>enim</a:t>
            </a:r>
            <a:r>
              <a:rPr lang="en-US" sz="1600" dirty="0"/>
              <a:t> ad minim </a:t>
            </a:r>
            <a:r>
              <a:rPr lang="en-US" sz="1600" dirty="0" err="1"/>
              <a:t>veniam</a:t>
            </a:r>
            <a:r>
              <a:rPr lang="en-US" sz="1600" dirty="0"/>
              <a:t>, </a:t>
            </a:r>
            <a:r>
              <a:rPr lang="en-US" sz="1600" dirty="0" err="1"/>
              <a:t>quis</a:t>
            </a:r>
            <a:r>
              <a:rPr lang="en-US" sz="1600" dirty="0"/>
              <a:t> </a:t>
            </a:r>
            <a:r>
              <a:rPr lang="en-US" sz="1600" dirty="0" err="1"/>
              <a:t>nostrud</a:t>
            </a:r>
            <a:r>
              <a:rPr lang="en-US" sz="1600" dirty="0"/>
              <a:t> exercitation </a:t>
            </a:r>
            <a:r>
              <a:rPr lang="en-US" sz="1600" dirty="0" err="1"/>
              <a:t>ullamco</a:t>
            </a:r>
            <a:r>
              <a:rPr lang="en-US" sz="1600" dirty="0"/>
              <a:t> </a:t>
            </a:r>
            <a:r>
              <a:rPr lang="en-US" sz="1600" dirty="0" err="1"/>
              <a:t>laboris</a:t>
            </a:r>
            <a:r>
              <a:rPr lang="en-US" sz="1600" dirty="0"/>
              <a:t> nisi </a:t>
            </a:r>
            <a:r>
              <a:rPr lang="en-US" sz="1600" dirty="0" err="1"/>
              <a:t>ut</a:t>
            </a:r>
            <a:r>
              <a:rPr lang="en-US" sz="1600" dirty="0"/>
              <a:t> </a:t>
            </a:r>
            <a:r>
              <a:rPr lang="en-US" sz="1600" dirty="0" err="1"/>
              <a:t>aliquip</a:t>
            </a:r>
            <a:r>
              <a:rPr lang="en-US" sz="1600" dirty="0"/>
              <a:t> ex ea </a:t>
            </a:r>
            <a:r>
              <a:rPr lang="en-US" sz="1600" dirty="0" err="1"/>
              <a:t>commodo</a:t>
            </a:r>
            <a:r>
              <a:rPr lang="en-US" sz="1600" dirty="0"/>
              <a:t> </a:t>
            </a:r>
            <a:r>
              <a:rPr lang="en-US" sz="1600" dirty="0" err="1"/>
              <a:t>consequat</a:t>
            </a:r>
            <a:r>
              <a:rPr lang="en-US" sz="1600" dirty="0"/>
              <a:t>. </a:t>
            </a:r>
            <a:endParaRPr lang="en-US" sz="1600" dirty="0">
              <a:cs typeface="Arial" charset="0"/>
            </a:endParaRPr>
          </a:p>
        </p:txBody>
      </p:sp>
      <p:sp>
        <p:nvSpPr>
          <p:cNvPr id="18" name="Slide Number Placeholder 1"/>
          <p:cNvSpPr txBox="1">
            <a:spLocks/>
          </p:cNvSpPr>
          <p:nvPr userDrawn="1"/>
        </p:nvSpPr>
        <p:spPr bwMode="auto">
          <a:xfrm>
            <a:off x="810685" y="6418264"/>
            <a:ext cx="2321983" cy="338137"/>
          </a:xfrm>
          <a:prstGeom prst="rect">
            <a:avLst/>
          </a:prstGeom>
          <a:noFill/>
          <a:ln w="9525">
            <a:noFill/>
            <a:miter lim="800000"/>
            <a:headEnd/>
            <a:tailEnd/>
          </a:ln>
        </p:spPr>
        <p:txBody>
          <a:bodyPr anchor="ctr"/>
          <a:lstStyle/>
          <a:p>
            <a:fld id="{3CB92264-2FA1-47F4-9C77-873DF49E6DE6}" type="slidenum">
              <a:rPr lang="en-GB" sz="700">
                <a:solidFill>
                  <a:srgbClr val="000000"/>
                </a:solidFill>
                <a:cs typeface="Arial" charset="0"/>
              </a:rPr>
              <a:pPr/>
              <a:t>‹#›</a:t>
            </a:fld>
            <a:endParaRPr lang="en-GB" sz="700">
              <a:solidFill>
                <a:srgbClr val="000000"/>
              </a:solidFill>
              <a:cs typeface="Arial" charset="0"/>
            </a:endParaRPr>
          </a:p>
        </p:txBody>
      </p:sp>
      <p:pic>
        <p:nvPicPr>
          <p:cNvPr id="19"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Tree>
    <p:extLst>
      <p:ext uri="{BB962C8B-B14F-4D97-AF65-F5344CB8AC3E}">
        <p14:creationId xmlns:p14="http://schemas.microsoft.com/office/powerpoint/2010/main" val="1031984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6" name="Picture 1"/>
          <p:cNvPicPr>
            <a:picLocks noChangeAspect="1"/>
          </p:cNvPicPr>
          <p:nvPr userDrawn="1"/>
        </p:nvPicPr>
        <p:blipFill>
          <a:blip r:embed="rId2" cstate="print"/>
          <a:srcRect l="-6273" r="-2"/>
          <a:stretch>
            <a:fillRect/>
          </a:stretch>
        </p:blipFill>
        <p:spPr bwMode="auto">
          <a:xfrm>
            <a:off x="-719667" y="1016000"/>
            <a:ext cx="12192000" cy="381000"/>
          </a:xfrm>
          <a:prstGeom prst="rect">
            <a:avLst/>
          </a:prstGeom>
          <a:noFill/>
          <a:ln w="9525">
            <a:noFill/>
            <a:miter lim="800000"/>
            <a:headEnd/>
            <a:tailEnd/>
          </a:ln>
        </p:spPr>
      </p:pic>
      <p:sp>
        <p:nvSpPr>
          <p:cNvPr id="7" name="Title 1"/>
          <p:cNvSpPr txBox="1">
            <a:spLocks/>
          </p:cNvSpPr>
          <p:nvPr userDrawn="1"/>
        </p:nvSpPr>
        <p:spPr>
          <a:xfrm>
            <a:off x="711200" y="457200"/>
            <a:ext cx="10566400" cy="381000"/>
          </a:xfrm>
          <a:prstGeom prst="rect">
            <a:avLst/>
          </a:prstGeom>
        </p:spPr>
        <p:txBody>
          <a:bodyPr vert="horz" lIns="91440" tIns="45720" rIns="91440" bIns="45720" rtlCol="0" anchor="ctr">
            <a:normAutofit lnSpcReduction="10000"/>
          </a:bodyPr>
          <a:lstStyle>
            <a:lvl1pPr algn="l">
              <a:defRPr sz="4400"/>
            </a:lvl1pPr>
          </a:lstStyle>
          <a:p>
            <a:pPr>
              <a:lnSpc>
                <a:spcPct val="90000"/>
              </a:lnSpc>
            </a:pPr>
            <a:r>
              <a:rPr lang="en-US" sz="2200" b="1" dirty="0">
                <a:cs typeface="Arial" charset="0"/>
              </a:rPr>
              <a:t>Slide heading/title (</a:t>
            </a:r>
            <a:r>
              <a:rPr lang="en-US" sz="2200" b="1" dirty="0" err="1">
                <a:cs typeface="Arial" charset="0"/>
              </a:rPr>
              <a:t>arial</a:t>
            </a:r>
            <a:r>
              <a:rPr lang="en-US" sz="2200" b="1" dirty="0">
                <a:cs typeface="Arial" charset="0"/>
              </a:rPr>
              <a:t> bold 22pt) – colored boxes</a:t>
            </a:r>
          </a:p>
        </p:txBody>
      </p:sp>
      <p:sp>
        <p:nvSpPr>
          <p:cNvPr id="18" name="Slide Number Placeholder 1"/>
          <p:cNvSpPr txBox="1">
            <a:spLocks/>
          </p:cNvSpPr>
          <p:nvPr userDrawn="1"/>
        </p:nvSpPr>
        <p:spPr bwMode="auto">
          <a:xfrm>
            <a:off x="810685" y="6418264"/>
            <a:ext cx="2321983" cy="338137"/>
          </a:xfrm>
          <a:prstGeom prst="rect">
            <a:avLst/>
          </a:prstGeom>
          <a:noFill/>
          <a:ln w="9525">
            <a:noFill/>
            <a:miter lim="800000"/>
            <a:headEnd/>
            <a:tailEnd/>
          </a:ln>
        </p:spPr>
        <p:txBody>
          <a:bodyPr anchor="ctr"/>
          <a:lstStyle/>
          <a:p>
            <a:fld id="{3CB92264-2FA1-47F4-9C77-873DF49E6DE6}" type="slidenum">
              <a:rPr lang="en-GB" sz="700">
                <a:solidFill>
                  <a:srgbClr val="000000"/>
                </a:solidFill>
                <a:cs typeface="Arial" charset="0"/>
              </a:rPr>
              <a:pPr/>
              <a:t>‹#›</a:t>
            </a:fld>
            <a:endParaRPr lang="en-GB" sz="700">
              <a:solidFill>
                <a:srgbClr val="000000"/>
              </a:solidFill>
              <a:cs typeface="Arial" charset="0"/>
            </a:endParaRPr>
          </a:p>
        </p:txBody>
      </p:sp>
      <p:pic>
        <p:nvPicPr>
          <p:cNvPr id="19"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9" name="Text Placeholder 2"/>
          <p:cNvSpPr>
            <a:spLocks noGrp="1"/>
          </p:cNvSpPr>
          <p:nvPr>
            <p:ph type="body" idx="1" hasCustomPrompt="1"/>
          </p:nvPr>
        </p:nvSpPr>
        <p:spPr>
          <a:xfrm>
            <a:off x="709083" y="1346200"/>
            <a:ext cx="4421717" cy="342900"/>
          </a:xfrm>
          <a:prstGeom prst="rect">
            <a:avLst/>
          </a:prstGeom>
        </p:spPr>
        <p:txBody>
          <a:bodyPr anchor="b"/>
          <a:lstStyle>
            <a:lvl1pPr marL="0" indent="0">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cs typeface="Arial" charset="0"/>
              </a:rPr>
              <a:t>Slide Subtitle (Arial Regular 20pt)</a:t>
            </a:r>
          </a:p>
        </p:txBody>
      </p:sp>
      <p:sp>
        <p:nvSpPr>
          <p:cNvPr id="10" name="Text Placeholder 2"/>
          <p:cNvSpPr>
            <a:spLocks noGrp="1"/>
          </p:cNvSpPr>
          <p:nvPr>
            <p:ph type="body" idx="10" hasCustomPrompt="1"/>
          </p:nvPr>
        </p:nvSpPr>
        <p:spPr>
          <a:xfrm>
            <a:off x="709083" y="1778000"/>
            <a:ext cx="4421717" cy="342900"/>
          </a:xfrm>
          <a:prstGeom prst="rect">
            <a:avLst/>
          </a:prstGeom>
        </p:spPr>
        <p:txBody>
          <a:bodyPr anchor="b"/>
          <a:lstStyle>
            <a:lvl1pPr marL="0" indent="0">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1600" b="1" dirty="0">
                <a:cs typeface="Arial" charset="0"/>
              </a:rPr>
              <a:t>Graph Title (Arial Bold 14-16pt)</a:t>
            </a:r>
            <a:endParaRPr lang="en-US" dirty="0">
              <a:cs typeface="Arial" charset="0"/>
            </a:endParaRPr>
          </a:p>
        </p:txBody>
      </p:sp>
    </p:spTree>
    <p:extLst>
      <p:ext uri="{BB962C8B-B14F-4D97-AF65-F5344CB8AC3E}">
        <p14:creationId xmlns:p14="http://schemas.microsoft.com/office/powerpoint/2010/main" val="18446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9" name="Slide Number Placeholder 1"/>
          <p:cNvSpPr txBox="1">
            <a:spLocks/>
          </p:cNvSpPr>
          <p:nvPr userDrawn="1"/>
        </p:nvSpPr>
        <p:spPr bwMode="auto">
          <a:xfrm>
            <a:off x="878418" y="6418264"/>
            <a:ext cx="2321983" cy="338137"/>
          </a:xfrm>
          <a:prstGeom prst="rect">
            <a:avLst/>
          </a:prstGeom>
          <a:noFill/>
          <a:ln w="9525">
            <a:noFill/>
            <a:miter lim="800000"/>
            <a:headEnd/>
            <a:tailEnd/>
          </a:ln>
        </p:spPr>
        <p:txBody>
          <a:bodyPr anchor="ctr"/>
          <a:lstStyle/>
          <a:p>
            <a:fld id="{56E01D9F-81C4-4AAF-A231-22B3C46A6A32}" type="slidenum">
              <a:rPr lang="en-GB" sz="700">
                <a:solidFill>
                  <a:srgbClr val="000000"/>
                </a:solidFill>
                <a:cs typeface="Arial" charset="0"/>
              </a:rPr>
              <a:pPr/>
              <a:t>‹#›</a:t>
            </a:fld>
            <a:endParaRPr lang="en-GB" sz="700">
              <a:solidFill>
                <a:srgbClr val="000000"/>
              </a:solidFill>
              <a:cs typeface="Arial" charset="0"/>
            </a:endParaRPr>
          </a:p>
        </p:txBody>
      </p:sp>
      <p:pic>
        <p:nvPicPr>
          <p:cNvPr id="80" name="Picture 1"/>
          <p:cNvPicPr>
            <a:picLocks noChangeAspect="1"/>
          </p:cNvPicPr>
          <p:nvPr userDrawn="1"/>
        </p:nvPicPr>
        <p:blipFill>
          <a:blip r:embed="rId2" cstate="print"/>
          <a:srcRect l="-6273" r="-2"/>
          <a:stretch>
            <a:fillRect/>
          </a:stretch>
        </p:blipFill>
        <p:spPr bwMode="auto">
          <a:xfrm>
            <a:off x="-719667" y="1016000"/>
            <a:ext cx="12192000" cy="381000"/>
          </a:xfrm>
          <a:prstGeom prst="rect">
            <a:avLst/>
          </a:prstGeom>
          <a:noFill/>
          <a:ln w="9525">
            <a:noFill/>
            <a:miter lim="800000"/>
            <a:headEnd/>
            <a:tailEnd/>
          </a:ln>
        </p:spPr>
      </p:pic>
      <p:pic>
        <p:nvPicPr>
          <p:cNvPr id="81"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82" name="Title 1"/>
          <p:cNvSpPr txBox="1">
            <a:spLocks/>
          </p:cNvSpPr>
          <p:nvPr userDrawn="1"/>
        </p:nvSpPr>
        <p:spPr>
          <a:xfrm>
            <a:off x="711200" y="177800"/>
            <a:ext cx="10566400" cy="660400"/>
          </a:xfrm>
          <a:prstGeom prst="rect">
            <a:avLst/>
          </a:prstGeom>
        </p:spPr>
        <p:txBody>
          <a:bodyPr vert="horz" lIns="91440" tIns="45720" rIns="91440" bIns="45720" rtlCol="0" anchor="ctr">
            <a:noAutofit/>
          </a:bodyPr>
          <a:lstStyle>
            <a:lvl1pPr algn="l">
              <a:defRPr sz="4400"/>
            </a:lvl1pPr>
          </a:lstStyle>
          <a:p>
            <a:pPr rtl="0"/>
            <a:r>
              <a:rPr lang="en-US" sz="2200" b="1" kern="1200" baseline="0" dirty="0">
                <a:solidFill>
                  <a:srgbClr val="000000"/>
                </a:solidFill>
                <a:latin typeface="Arial"/>
              </a:rPr>
              <a:t>Slide Title Line 1 </a:t>
            </a:r>
          </a:p>
          <a:p>
            <a:pPr rtl="0"/>
            <a:r>
              <a:rPr lang="en-US" sz="2200" b="1" kern="1200" baseline="0" dirty="0">
                <a:solidFill>
                  <a:srgbClr val="000000"/>
                </a:solidFill>
                <a:latin typeface="Arial"/>
              </a:rPr>
              <a:t>Multiple Graphs on a page (Arial Bold 22pt)</a:t>
            </a:r>
          </a:p>
        </p:txBody>
      </p:sp>
      <p:sp>
        <p:nvSpPr>
          <p:cNvPr id="83" name="Text Placeholder 2"/>
          <p:cNvSpPr>
            <a:spLocks noGrp="1"/>
          </p:cNvSpPr>
          <p:nvPr>
            <p:ph type="body" idx="1" hasCustomPrompt="1"/>
          </p:nvPr>
        </p:nvSpPr>
        <p:spPr>
          <a:xfrm>
            <a:off x="996949" y="5803900"/>
            <a:ext cx="7351184" cy="558800"/>
          </a:xfrm>
          <a:prstGeom prst="rect">
            <a:avLst/>
          </a:prstGeom>
        </p:spPr>
        <p:txBody>
          <a:bodyPr anchor="b"/>
          <a:lstStyle>
            <a:lvl1pPr marL="0" indent="0">
              <a:buClr>
                <a:srgbClr val="01286D"/>
              </a:buClr>
              <a:buSzPct val="80000"/>
              <a:buFont typeface="Wingdings" pitchFamily="2" charset="2"/>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Clr>
                <a:srgbClr val="01286D"/>
              </a:buClr>
              <a:buSzPct val="80000"/>
              <a:buFont typeface="Wingdings" pitchFamily="2" charset="2"/>
              <a:buNone/>
            </a:pPr>
            <a:r>
              <a:rPr lang="en-GB" sz="800" dirty="0"/>
              <a:t>Source:  </a:t>
            </a:r>
            <a:r>
              <a:rPr lang="en-GB" sz="800" dirty="0" err="1">
                <a:solidFill>
                  <a:srgbClr val="6E6E6E"/>
                </a:solidFill>
              </a:rPr>
              <a:t>Lorem</a:t>
            </a:r>
            <a:r>
              <a:rPr lang="en-GB" sz="800" dirty="0">
                <a:solidFill>
                  <a:srgbClr val="6E6E6E"/>
                </a:solidFill>
              </a:rPr>
              <a:t> </a:t>
            </a:r>
            <a:r>
              <a:rPr lang="en-GB" sz="800" dirty="0" err="1">
                <a:solidFill>
                  <a:srgbClr val="6E6E6E"/>
                </a:solidFill>
              </a:rPr>
              <a:t>ipsum</a:t>
            </a:r>
            <a:r>
              <a:rPr lang="en-GB" sz="800" dirty="0">
                <a:solidFill>
                  <a:srgbClr val="6E6E6E"/>
                </a:solidFill>
              </a:rPr>
              <a:t> </a:t>
            </a:r>
            <a:r>
              <a:rPr lang="en-GB" sz="800" dirty="0" err="1">
                <a:solidFill>
                  <a:srgbClr val="6E6E6E"/>
                </a:solidFill>
              </a:rPr>
              <a:t>dolor</a:t>
            </a:r>
            <a:r>
              <a:rPr lang="en-GB" sz="800" dirty="0">
                <a:solidFill>
                  <a:srgbClr val="6E6E6E"/>
                </a:solidFill>
              </a:rPr>
              <a:t> sit </a:t>
            </a:r>
            <a:r>
              <a:rPr lang="en-GB" sz="800" dirty="0" err="1">
                <a:solidFill>
                  <a:srgbClr val="6E6E6E"/>
                </a:solidFill>
              </a:rPr>
              <a:t>amet</a:t>
            </a:r>
            <a:r>
              <a:rPr lang="en-GB" sz="800" dirty="0">
                <a:solidFill>
                  <a:srgbClr val="6E6E6E"/>
                </a:solidFill>
              </a:rPr>
              <a:t>, </a:t>
            </a:r>
            <a:r>
              <a:rPr lang="en-GB" sz="800" dirty="0" err="1">
                <a:solidFill>
                  <a:srgbClr val="6E6E6E"/>
                </a:solidFill>
              </a:rPr>
              <a:t>consectetur</a:t>
            </a:r>
            <a:r>
              <a:rPr lang="en-GB" sz="800" dirty="0">
                <a:solidFill>
                  <a:srgbClr val="6E6E6E"/>
                </a:solidFill>
              </a:rPr>
              <a:t> </a:t>
            </a:r>
            <a:r>
              <a:rPr lang="en-GB" sz="800" dirty="0" err="1">
                <a:solidFill>
                  <a:srgbClr val="6E6E6E"/>
                </a:solidFill>
              </a:rPr>
              <a:t>adipiscing</a:t>
            </a:r>
            <a:r>
              <a:rPr lang="en-GB" sz="800" dirty="0">
                <a:solidFill>
                  <a:srgbClr val="6E6E6E"/>
                </a:solidFill>
              </a:rPr>
              <a:t> </a:t>
            </a:r>
            <a:r>
              <a:rPr lang="en-GB" sz="800" dirty="0" err="1">
                <a:solidFill>
                  <a:srgbClr val="6E6E6E"/>
                </a:solidFill>
              </a:rPr>
              <a:t>elit</a:t>
            </a:r>
            <a:r>
              <a:rPr lang="en-GB" sz="800" dirty="0">
                <a:solidFill>
                  <a:srgbClr val="6E6E6E"/>
                </a:solidFill>
              </a:rPr>
              <a:t>. </a:t>
            </a:r>
            <a:r>
              <a:rPr lang="en-GB" sz="800" dirty="0" err="1">
                <a:solidFill>
                  <a:srgbClr val="6E6E6E"/>
                </a:solidFill>
              </a:rPr>
              <a:t>Donec</a:t>
            </a:r>
            <a:r>
              <a:rPr lang="en-GB" sz="800" dirty="0">
                <a:solidFill>
                  <a:srgbClr val="6E6E6E"/>
                </a:solidFill>
              </a:rPr>
              <a:t> </a:t>
            </a:r>
            <a:r>
              <a:rPr lang="en-GB" sz="800" dirty="0" err="1">
                <a:solidFill>
                  <a:srgbClr val="6E6E6E"/>
                </a:solidFill>
              </a:rPr>
              <a:t>sed</a:t>
            </a:r>
            <a:r>
              <a:rPr lang="en-GB" sz="800" dirty="0">
                <a:solidFill>
                  <a:srgbClr val="6E6E6E"/>
                </a:solidFill>
              </a:rPr>
              <a:t> </a:t>
            </a:r>
            <a:r>
              <a:rPr lang="en-GB" sz="800" dirty="0" err="1">
                <a:solidFill>
                  <a:srgbClr val="6E6E6E"/>
                </a:solidFill>
              </a:rPr>
              <a:t>urna</a:t>
            </a:r>
            <a:r>
              <a:rPr lang="en-GB" sz="800" dirty="0">
                <a:solidFill>
                  <a:srgbClr val="6E6E6E"/>
                </a:solidFill>
              </a:rPr>
              <a:t> </a:t>
            </a:r>
            <a:r>
              <a:rPr lang="en-GB" sz="800" dirty="0" err="1">
                <a:solidFill>
                  <a:srgbClr val="6E6E6E"/>
                </a:solidFill>
              </a:rPr>
              <a:t>tristique</a:t>
            </a:r>
            <a:r>
              <a:rPr lang="en-GB" sz="800" dirty="0">
                <a:solidFill>
                  <a:srgbClr val="6E6E6E"/>
                </a:solidFill>
              </a:rPr>
              <a:t> </a:t>
            </a:r>
            <a:r>
              <a:rPr lang="en-GB" sz="800" dirty="0" err="1">
                <a:solidFill>
                  <a:srgbClr val="6E6E6E"/>
                </a:solidFill>
              </a:rPr>
              <a:t>leo</a:t>
            </a:r>
            <a:r>
              <a:rPr lang="en-GB" sz="800" dirty="0">
                <a:solidFill>
                  <a:srgbClr val="6E6E6E"/>
                </a:solidFill>
              </a:rPr>
              <a:t> </a:t>
            </a:r>
            <a:r>
              <a:rPr lang="en-GB" sz="800" dirty="0" err="1">
                <a:solidFill>
                  <a:srgbClr val="6E6E6E"/>
                </a:solidFill>
              </a:rPr>
              <a:t>consectetur</a:t>
            </a:r>
            <a:r>
              <a:rPr lang="en-GB" sz="800" dirty="0">
                <a:solidFill>
                  <a:srgbClr val="6E6E6E"/>
                </a:solidFill>
              </a:rPr>
              <a:t> </a:t>
            </a:r>
            <a:r>
              <a:rPr lang="en-GB" sz="800" dirty="0" err="1">
                <a:solidFill>
                  <a:srgbClr val="6E6E6E"/>
                </a:solidFill>
              </a:rPr>
              <a:t>ultrices</a:t>
            </a:r>
            <a:r>
              <a:rPr lang="en-GB" sz="800" dirty="0">
                <a:solidFill>
                  <a:srgbClr val="6E6E6E"/>
                </a:solidFill>
              </a:rPr>
              <a:t>. </a:t>
            </a:r>
            <a:r>
              <a:rPr lang="en-GB" sz="800" dirty="0" err="1">
                <a:solidFill>
                  <a:srgbClr val="6E6E6E"/>
                </a:solidFill>
              </a:rPr>
              <a:t>Morbi</a:t>
            </a:r>
            <a:r>
              <a:rPr lang="en-GB" sz="800" dirty="0">
                <a:solidFill>
                  <a:srgbClr val="6E6E6E"/>
                </a:solidFill>
              </a:rPr>
              <a:t> </a:t>
            </a:r>
            <a:r>
              <a:rPr lang="en-GB" sz="800" dirty="0" err="1">
                <a:solidFill>
                  <a:srgbClr val="6E6E6E"/>
                </a:solidFill>
              </a:rPr>
              <a:t>semper</a:t>
            </a:r>
            <a:r>
              <a:rPr lang="en-GB" sz="800" dirty="0">
                <a:solidFill>
                  <a:srgbClr val="6E6E6E"/>
                </a:solidFill>
              </a:rPr>
              <a:t> </a:t>
            </a:r>
            <a:r>
              <a:rPr lang="en-GB" sz="800" dirty="0" err="1">
                <a:solidFill>
                  <a:srgbClr val="6E6E6E"/>
                </a:solidFill>
              </a:rPr>
              <a:t>imperdiet</a:t>
            </a:r>
            <a:r>
              <a:rPr lang="en-GB" sz="800" dirty="0">
                <a:solidFill>
                  <a:srgbClr val="6E6E6E"/>
                </a:solidFill>
              </a:rPr>
              <a:t> </a:t>
            </a:r>
            <a:r>
              <a:rPr lang="en-GB" sz="800" dirty="0" err="1">
                <a:solidFill>
                  <a:srgbClr val="6E6E6E"/>
                </a:solidFill>
              </a:rPr>
              <a:t>fermentum</a:t>
            </a:r>
            <a:r>
              <a:rPr lang="en-GB" sz="800" dirty="0">
                <a:solidFill>
                  <a:srgbClr val="6E6E6E"/>
                </a:solidFill>
              </a:rPr>
              <a:t>. In </a:t>
            </a:r>
            <a:r>
              <a:rPr lang="en-GB" sz="800" dirty="0" err="1">
                <a:solidFill>
                  <a:srgbClr val="6E6E6E"/>
                </a:solidFill>
              </a:rPr>
              <a:t>tristique</a:t>
            </a:r>
            <a:r>
              <a:rPr lang="en-GB" sz="800" dirty="0">
                <a:solidFill>
                  <a:srgbClr val="6E6E6E"/>
                </a:solidFill>
              </a:rPr>
              <a:t> </a:t>
            </a:r>
            <a:r>
              <a:rPr lang="en-GB" sz="800" dirty="0" err="1">
                <a:solidFill>
                  <a:srgbClr val="6E6E6E"/>
                </a:solidFill>
              </a:rPr>
              <a:t>velit</a:t>
            </a:r>
            <a:r>
              <a:rPr lang="en-GB" sz="800" dirty="0">
                <a:solidFill>
                  <a:srgbClr val="6E6E6E"/>
                </a:solidFill>
              </a:rPr>
              <a:t> </a:t>
            </a:r>
            <a:r>
              <a:rPr lang="en-GB" sz="800" dirty="0" err="1">
                <a:solidFill>
                  <a:srgbClr val="6E6E6E"/>
                </a:solidFill>
              </a:rPr>
              <a:t>quis</a:t>
            </a:r>
            <a:r>
              <a:rPr lang="en-GB" sz="800" dirty="0">
                <a:solidFill>
                  <a:srgbClr val="6E6E6E"/>
                </a:solidFill>
              </a:rPr>
              <a:t> </a:t>
            </a:r>
            <a:r>
              <a:rPr lang="en-GB" sz="800" dirty="0" err="1">
                <a:solidFill>
                  <a:srgbClr val="6E6E6E"/>
                </a:solidFill>
              </a:rPr>
              <a:t>metus</a:t>
            </a:r>
            <a:r>
              <a:rPr lang="en-GB" sz="800" dirty="0">
                <a:solidFill>
                  <a:srgbClr val="6E6E6E"/>
                </a:solidFill>
              </a:rPr>
              <a:t> </a:t>
            </a:r>
            <a:r>
              <a:rPr lang="en-GB" sz="800" dirty="0" err="1">
                <a:solidFill>
                  <a:srgbClr val="6E6E6E"/>
                </a:solidFill>
              </a:rPr>
              <a:t>aliquam</a:t>
            </a:r>
            <a:r>
              <a:rPr lang="en-GB" sz="800" dirty="0">
                <a:solidFill>
                  <a:srgbClr val="6E6E6E"/>
                </a:solidFill>
              </a:rPr>
              <a:t> </a:t>
            </a:r>
            <a:r>
              <a:rPr lang="en-GB" sz="800" dirty="0" err="1">
                <a:solidFill>
                  <a:srgbClr val="6E6E6E"/>
                </a:solidFill>
              </a:rPr>
              <a:t>nec</a:t>
            </a:r>
            <a:r>
              <a:rPr lang="en-GB" sz="800" dirty="0">
                <a:solidFill>
                  <a:srgbClr val="6E6E6E"/>
                </a:solidFill>
              </a:rPr>
              <a:t> </a:t>
            </a:r>
            <a:r>
              <a:rPr lang="en-GB" sz="800" dirty="0" err="1">
                <a:solidFill>
                  <a:srgbClr val="6E6E6E"/>
                </a:solidFill>
              </a:rPr>
              <a:t>laoreet</a:t>
            </a:r>
            <a:r>
              <a:rPr lang="en-GB" sz="800" dirty="0">
                <a:solidFill>
                  <a:srgbClr val="6E6E6E"/>
                </a:solidFill>
              </a:rPr>
              <a:t> </a:t>
            </a:r>
            <a:r>
              <a:rPr lang="en-GB" sz="800" dirty="0" err="1">
                <a:solidFill>
                  <a:srgbClr val="6E6E6E"/>
                </a:solidFill>
              </a:rPr>
              <a:t>ligula</a:t>
            </a:r>
            <a:r>
              <a:rPr lang="en-GB" sz="800" dirty="0">
                <a:solidFill>
                  <a:srgbClr val="6E6E6E"/>
                </a:solidFill>
              </a:rPr>
              <a:t> </a:t>
            </a:r>
            <a:r>
              <a:rPr lang="en-GB" sz="800" dirty="0" err="1">
                <a:solidFill>
                  <a:srgbClr val="6E6E6E"/>
                </a:solidFill>
              </a:rPr>
              <a:t>fermentum</a:t>
            </a:r>
            <a:r>
              <a:rPr lang="en-GB" sz="800" dirty="0">
                <a:solidFill>
                  <a:srgbClr val="6E6E6E"/>
                </a:solidFill>
              </a:rPr>
              <a:t>. </a:t>
            </a:r>
            <a:r>
              <a:rPr lang="en-GB" sz="800" dirty="0" err="1">
                <a:solidFill>
                  <a:srgbClr val="6E6E6E"/>
                </a:solidFill>
              </a:rPr>
              <a:t>Proin</a:t>
            </a:r>
            <a:r>
              <a:rPr lang="en-GB" sz="800" dirty="0">
                <a:solidFill>
                  <a:srgbClr val="6E6E6E"/>
                </a:solidFill>
              </a:rPr>
              <a:t> </a:t>
            </a:r>
            <a:r>
              <a:rPr lang="en-GB" sz="800" dirty="0" err="1">
                <a:solidFill>
                  <a:srgbClr val="6E6E6E"/>
                </a:solidFill>
              </a:rPr>
              <a:t>ut</a:t>
            </a:r>
            <a:r>
              <a:rPr lang="en-GB" sz="800" dirty="0">
                <a:solidFill>
                  <a:srgbClr val="6E6E6E"/>
                </a:solidFill>
              </a:rPr>
              <a:t> </a:t>
            </a:r>
            <a:r>
              <a:rPr lang="en-GB" sz="800" dirty="0" err="1">
                <a:solidFill>
                  <a:srgbClr val="6E6E6E"/>
                </a:solidFill>
              </a:rPr>
              <a:t>blandit</a:t>
            </a:r>
            <a:r>
              <a:rPr lang="en-GB" sz="800" dirty="0">
                <a:solidFill>
                  <a:srgbClr val="6E6E6E"/>
                </a:solidFill>
              </a:rPr>
              <a:t> </a:t>
            </a:r>
            <a:r>
              <a:rPr lang="en-GB" sz="800" dirty="0" err="1">
                <a:solidFill>
                  <a:srgbClr val="6E6E6E"/>
                </a:solidFill>
              </a:rPr>
              <a:t>ipsum</a:t>
            </a:r>
            <a:r>
              <a:rPr lang="en-GB" sz="800" dirty="0">
                <a:solidFill>
                  <a:srgbClr val="6E6E6E"/>
                </a:solidFill>
              </a:rPr>
              <a:t>. </a:t>
            </a:r>
            <a:endParaRPr lang="en-GB" sz="800" dirty="0"/>
          </a:p>
        </p:txBody>
      </p:sp>
      <p:sp>
        <p:nvSpPr>
          <p:cNvPr id="85" name="Text Placeholder 2"/>
          <p:cNvSpPr>
            <a:spLocks noGrp="1"/>
          </p:cNvSpPr>
          <p:nvPr>
            <p:ph type="body" idx="10" hasCustomPrompt="1"/>
          </p:nvPr>
        </p:nvSpPr>
        <p:spPr>
          <a:xfrm>
            <a:off x="8972549" y="1841500"/>
            <a:ext cx="2609851" cy="1955800"/>
          </a:xfrm>
          <a:prstGeom prst="rect">
            <a:avLst/>
          </a:prstGeom>
        </p:spPr>
        <p:txBody>
          <a:bodyPr anchor="t" anchorCtr="0"/>
          <a:lstStyle>
            <a:lvl1pPr marL="0" indent="0" eaLnBrk="1" hangingPunct="1">
              <a:spcBef>
                <a:spcPts val="600"/>
              </a:spcBef>
              <a:buFont typeface="Wingdings" pitchFamily="2" charset="2"/>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indent="0" eaLnBrk="1" hangingPunct="1">
              <a:spcBef>
                <a:spcPts val="600"/>
              </a:spcBef>
              <a:buFont typeface="Wingdings" pitchFamily="2" charset="2"/>
              <a:buNone/>
            </a:pPr>
            <a:r>
              <a:rPr lang="da-DK" sz="1400" b="1" dirty="0">
                <a:latin typeface="Arial" charset="0"/>
                <a:ea typeface="ＭＳ Ｐゴシック" pitchFamily="34" charset="-128"/>
              </a:rPr>
              <a:t>Lorem ipsum dolor</a:t>
            </a:r>
            <a:br>
              <a:rPr lang="da-DK" sz="1400" b="1" dirty="0">
                <a:latin typeface="Arial" charset="0"/>
                <a:ea typeface="ＭＳ Ｐゴシック" pitchFamily="34" charset="-128"/>
              </a:rPr>
            </a:br>
            <a:r>
              <a:rPr lang="da-DK" sz="1400" b="1" dirty="0">
                <a:latin typeface="Arial" charset="0"/>
                <a:ea typeface="ＭＳ Ｐゴシック" pitchFamily="34" charset="-128"/>
              </a:rPr>
              <a:t>sit amet</a:t>
            </a:r>
          </a:p>
          <a:p>
            <a:pPr marL="0" indent="0" eaLnBrk="1" hangingPunct="1">
              <a:spcBef>
                <a:spcPts val="600"/>
              </a:spcBef>
              <a:buFont typeface="Wingdings" pitchFamily="2" charset="2"/>
              <a:buNone/>
            </a:pPr>
            <a:r>
              <a:rPr lang="en-GB" sz="1400" dirty="0" err="1">
                <a:latin typeface="Arial" charset="0"/>
                <a:ea typeface="ＭＳ Ｐゴシック" pitchFamily="34" charset="-128"/>
              </a:rPr>
              <a:t>Mauris</a:t>
            </a:r>
            <a:r>
              <a:rPr lang="en-GB" sz="1400" dirty="0">
                <a:latin typeface="Arial" charset="0"/>
                <a:ea typeface="ＭＳ Ｐゴシック" pitchFamily="34" charset="-128"/>
              </a:rPr>
              <a:t> </a:t>
            </a:r>
            <a:r>
              <a:rPr lang="en-GB" sz="1400" dirty="0" err="1">
                <a:latin typeface="Arial" charset="0"/>
                <a:ea typeface="ＭＳ Ｐゴシック" pitchFamily="34" charset="-128"/>
              </a:rPr>
              <a:t>nunc</a:t>
            </a:r>
            <a:r>
              <a:rPr lang="en-GB" sz="1400" dirty="0">
                <a:latin typeface="Arial" charset="0"/>
                <a:ea typeface="ＭＳ Ｐゴシック" pitchFamily="34" charset="-128"/>
              </a:rPr>
              <a:t> </a:t>
            </a:r>
            <a:r>
              <a:rPr lang="en-GB" sz="1400" dirty="0" err="1">
                <a:latin typeface="Arial" charset="0"/>
                <a:ea typeface="ＭＳ Ｐゴシック" pitchFamily="34" charset="-128"/>
              </a:rPr>
              <a:t>turpis</a:t>
            </a:r>
            <a:r>
              <a:rPr lang="en-GB" sz="1400" dirty="0">
                <a:latin typeface="Arial" charset="0"/>
                <a:ea typeface="ＭＳ Ｐゴシック" pitchFamily="34" charset="-128"/>
              </a:rPr>
              <a:t>, </a:t>
            </a:r>
            <a:r>
              <a:rPr lang="en-GB" sz="1400" dirty="0" err="1">
                <a:latin typeface="Arial" charset="0"/>
                <a:ea typeface="ＭＳ Ｐゴシック" pitchFamily="34" charset="-128"/>
              </a:rPr>
              <a:t>accumsan</a:t>
            </a:r>
            <a:r>
              <a:rPr lang="en-GB" sz="1400" dirty="0">
                <a:latin typeface="Arial" charset="0"/>
                <a:ea typeface="ＭＳ Ｐゴシック" pitchFamily="34" charset="-128"/>
              </a:rPr>
              <a:t> id </a:t>
            </a:r>
            <a:r>
              <a:rPr lang="en-GB" sz="1400" dirty="0" err="1">
                <a:latin typeface="Arial" charset="0"/>
                <a:ea typeface="ＭＳ Ｐゴシック" pitchFamily="34" charset="-128"/>
              </a:rPr>
              <a:t>cursus</a:t>
            </a:r>
            <a:r>
              <a:rPr lang="en-GB" sz="1400" dirty="0">
                <a:latin typeface="Arial" charset="0"/>
                <a:ea typeface="ＭＳ Ｐゴシック" pitchFamily="34" charset="-128"/>
              </a:rPr>
              <a:t> ac, </a:t>
            </a:r>
            <a:r>
              <a:rPr lang="en-GB" sz="1400" dirty="0" err="1">
                <a:latin typeface="Arial" charset="0"/>
                <a:ea typeface="ＭＳ Ｐゴシック" pitchFamily="34" charset="-128"/>
              </a:rPr>
              <a:t>faucibus</a:t>
            </a:r>
            <a:r>
              <a:rPr lang="en-GB" sz="1400" dirty="0">
                <a:latin typeface="Arial" charset="0"/>
                <a:ea typeface="ＭＳ Ｐゴシック" pitchFamily="34" charset="-128"/>
              </a:rPr>
              <a:t> id </a:t>
            </a:r>
            <a:r>
              <a:rPr lang="en-GB" sz="1400" dirty="0" err="1">
                <a:latin typeface="Arial" charset="0"/>
                <a:ea typeface="ＭＳ Ｐゴシック" pitchFamily="34" charset="-128"/>
              </a:rPr>
              <a:t>nunc</a:t>
            </a:r>
            <a:r>
              <a:rPr lang="en-GB" sz="1400" dirty="0">
                <a:latin typeface="Arial" charset="0"/>
                <a:ea typeface="ＭＳ Ｐゴシック" pitchFamily="34" charset="-128"/>
              </a:rPr>
              <a:t>. </a:t>
            </a:r>
            <a:r>
              <a:rPr lang="en-GB" sz="1400" dirty="0" err="1">
                <a:latin typeface="Arial" charset="0"/>
                <a:ea typeface="ＭＳ Ｐゴシック" pitchFamily="34" charset="-128"/>
              </a:rPr>
              <a:t>Sed</a:t>
            </a:r>
            <a:r>
              <a:rPr lang="en-GB" sz="1400" dirty="0">
                <a:latin typeface="Arial" charset="0"/>
                <a:ea typeface="ＭＳ Ｐゴシック" pitchFamily="34" charset="-128"/>
              </a:rPr>
              <a:t> vitae </a:t>
            </a:r>
            <a:r>
              <a:rPr lang="en-GB" sz="1400" dirty="0" err="1">
                <a:latin typeface="Arial" charset="0"/>
                <a:ea typeface="ＭＳ Ｐゴシック" pitchFamily="34" charset="-128"/>
              </a:rPr>
              <a:t>ligula</a:t>
            </a:r>
            <a:r>
              <a:rPr lang="en-GB" sz="1400" dirty="0">
                <a:latin typeface="Arial" charset="0"/>
                <a:ea typeface="ＭＳ Ｐゴシック" pitchFamily="34" charset="-128"/>
              </a:rPr>
              <a:t> ante, vitae </a:t>
            </a:r>
            <a:r>
              <a:rPr lang="en-GB" sz="1400" dirty="0" err="1">
                <a:latin typeface="Arial" charset="0"/>
                <a:ea typeface="ＭＳ Ｐゴシック" pitchFamily="34" charset="-128"/>
              </a:rPr>
              <a:t>eleifend</a:t>
            </a:r>
            <a:r>
              <a:rPr lang="en-GB" sz="1400" dirty="0">
                <a:latin typeface="Arial" charset="0"/>
                <a:ea typeface="ＭＳ Ｐゴシック" pitchFamily="34" charset="-128"/>
              </a:rPr>
              <a:t> </a:t>
            </a:r>
            <a:r>
              <a:rPr lang="en-GB" sz="1400" dirty="0" err="1">
                <a:latin typeface="Arial" charset="0"/>
                <a:ea typeface="ＭＳ Ｐゴシック" pitchFamily="34" charset="-128"/>
              </a:rPr>
              <a:t>felis</a:t>
            </a:r>
            <a:r>
              <a:rPr lang="en-GB" sz="1400" dirty="0">
                <a:latin typeface="Arial" charset="0"/>
                <a:ea typeface="ＭＳ Ｐゴシック" pitchFamily="34" charset="-128"/>
              </a:rPr>
              <a:t>.</a:t>
            </a:r>
          </a:p>
        </p:txBody>
      </p:sp>
      <p:sp>
        <p:nvSpPr>
          <p:cNvPr id="89" name="Text Placeholder 2"/>
          <p:cNvSpPr>
            <a:spLocks noGrp="1"/>
          </p:cNvSpPr>
          <p:nvPr>
            <p:ph type="body" idx="11" hasCustomPrompt="1"/>
          </p:nvPr>
        </p:nvSpPr>
        <p:spPr>
          <a:xfrm>
            <a:off x="8972549" y="4038600"/>
            <a:ext cx="2609851" cy="1955800"/>
          </a:xfrm>
          <a:prstGeom prst="rect">
            <a:avLst/>
          </a:prstGeom>
        </p:spPr>
        <p:txBody>
          <a:bodyPr anchor="t" anchorCtr="0"/>
          <a:lstStyle>
            <a:lvl1pPr marL="0" indent="0" eaLnBrk="1" hangingPunct="1">
              <a:spcBef>
                <a:spcPts val="600"/>
              </a:spcBef>
              <a:buFont typeface="Wingdings" pitchFamily="2" charset="2"/>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indent="0" eaLnBrk="1" hangingPunct="1">
              <a:spcBef>
                <a:spcPts val="600"/>
              </a:spcBef>
              <a:buFont typeface="Wingdings" pitchFamily="2" charset="2"/>
              <a:buNone/>
            </a:pPr>
            <a:r>
              <a:rPr lang="da-DK" sz="1400" b="1" dirty="0">
                <a:latin typeface="Arial" charset="0"/>
                <a:ea typeface="ＭＳ Ｐゴシック" pitchFamily="34" charset="-128"/>
              </a:rPr>
              <a:t>Lorem ipsum dolor</a:t>
            </a:r>
            <a:br>
              <a:rPr lang="da-DK" sz="1400" b="1" dirty="0">
                <a:latin typeface="Arial" charset="0"/>
                <a:ea typeface="ＭＳ Ｐゴシック" pitchFamily="34" charset="-128"/>
              </a:rPr>
            </a:br>
            <a:r>
              <a:rPr lang="da-DK" sz="1400" b="1" dirty="0">
                <a:latin typeface="Arial" charset="0"/>
                <a:ea typeface="ＭＳ Ｐゴシック" pitchFamily="34" charset="-128"/>
              </a:rPr>
              <a:t>sit amet</a:t>
            </a:r>
          </a:p>
          <a:p>
            <a:pPr marL="0" indent="0" eaLnBrk="1" hangingPunct="1">
              <a:spcBef>
                <a:spcPts val="600"/>
              </a:spcBef>
              <a:buFont typeface="Wingdings" pitchFamily="2" charset="2"/>
              <a:buNone/>
            </a:pPr>
            <a:r>
              <a:rPr lang="en-GB" sz="1400" dirty="0" err="1">
                <a:latin typeface="Arial" charset="0"/>
                <a:ea typeface="ＭＳ Ｐゴシック" pitchFamily="34" charset="-128"/>
              </a:rPr>
              <a:t>Mauris</a:t>
            </a:r>
            <a:r>
              <a:rPr lang="en-GB" sz="1400" dirty="0">
                <a:latin typeface="Arial" charset="0"/>
                <a:ea typeface="ＭＳ Ｐゴシック" pitchFamily="34" charset="-128"/>
              </a:rPr>
              <a:t> </a:t>
            </a:r>
            <a:r>
              <a:rPr lang="en-GB" sz="1400" dirty="0" err="1">
                <a:latin typeface="Arial" charset="0"/>
                <a:ea typeface="ＭＳ Ｐゴシック" pitchFamily="34" charset="-128"/>
              </a:rPr>
              <a:t>nunc</a:t>
            </a:r>
            <a:r>
              <a:rPr lang="en-GB" sz="1400" dirty="0">
                <a:latin typeface="Arial" charset="0"/>
                <a:ea typeface="ＭＳ Ｐゴシック" pitchFamily="34" charset="-128"/>
              </a:rPr>
              <a:t> </a:t>
            </a:r>
            <a:r>
              <a:rPr lang="en-GB" sz="1400" dirty="0" err="1">
                <a:latin typeface="Arial" charset="0"/>
                <a:ea typeface="ＭＳ Ｐゴシック" pitchFamily="34" charset="-128"/>
              </a:rPr>
              <a:t>turpis</a:t>
            </a:r>
            <a:r>
              <a:rPr lang="en-GB" sz="1400" dirty="0">
                <a:latin typeface="Arial" charset="0"/>
                <a:ea typeface="ＭＳ Ｐゴシック" pitchFamily="34" charset="-128"/>
              </a:rPr>
              <a:t>, </a:t>
            </a:r>
            <a:r>
              <a:rPr lang="en-GB" sz="1400" dirty="0" err="1">
                <a:latin typeface="Arial" charset="0"/>
                <a:ea typeface="ＭＳ Ｐゴシック" pitchFamily="34" charset="-128"/>
              </a:rPr>
              <a:t>accumsan</a:t>
            </a:r>
            <a:r>
              <a:rPr lang="en-GB" sz="1400" dirty="0">
                <a:latin typeface="Arial" charset="0"/>
                <a:ea typeface="ＭＳ Ｐゴシック" pitchFamily="34" charset="-128"/>
              </a:rPr>
              <a:t> id </a:t>
            </a:r>
            <a:r>
              <a:rPr lang="en-GB" sz="1400" dirty="0" err="1">
                <a:latin typeface="Arial" charset="0"/>
                <a:ea typeface="ＭＳ Ｐゴシック" pitchFamily="34" charset="-128"/>
              </a:rPr>
              <a:t>cursus</a:t>
            </a:r>
            <a:r>
              <a:rPr lang="en-GB" sz="1400" dirty="0">
                <a:latin typeface="Arial" charset="0"/>
                <a:ea typeface="ＭＳ Ｐゴシック" pitchFamily="34" charset="-128"/>
              </a:rPr>
              <a:t> ac, </a:t>
            </a:r>
            <a:r>
              <a:rPr lang="en-GB" sz="1400" dirty="0" err="1">
                <a:latin typeface="Arial" charset="0"/>
                <a:ea typeface="ＭＳ Ｐゴシック" pitchFamily="34" charset="-128"/>
              </a:rPr>
              <a:t>faucibus</a:t>
            </a:r>
            <a:r>
              <a:rPr lang="en-GB" sz="1400" dirty="0">
                <a:latin typeface="Arial" charset="0"/>
                <a:ea typeface="ＭＳ Ｐゴシック" pitchFamily="34" charset="-128"/>
              </a:rPr>
              <a:t> id </a:t>
            </a:r>
            <a:r>
              <a:rPr lang="en-GB" sz="1400" dirty="0" err="1">
                <a:latin typeface="Arial" charset="0"/>
                <a:ea typeface="ＭＳ Ｐゴシック" pitchFamily="34" charset="-128"/>
              </a:rPr>
              <a:t>nunc</a:t>
            </a:r>
            <a:r>
              <a:rPr lang="en-GB" sz="1400" dirty="0">
                <a:latin typeface="Arial" charset="0"/>
                <a:ea typeface="ＭＳ Ｐゴシック" pitchFamily="34" charset="-128"/>
              </a:rPr>
              <a:t>. </a:t>
            </a:r>
            <a:r>
              <a:rPr lang="en-GB" sz="1400" dirty="0" err="1">
                <a:latin typeface="Arial" charset="0"/>
                <a:ea typeface="ＭＳ Ｐゴシック" pitchFamily="34" charset="-128"/>
              </a:rPr>
              <a:t>Sed</a:t>
            </a:r>
            <a:r>
              <a:rPr lang="en-GB" sz="1400" dirty="0">
                <a:latin typeface="Arial" charset="0"/>
                <a:ea typeface="ＭＳ Ｐゴシック" pitchFamily="34" charset="-128"/>
              </a:rPr>
              <a:t> vitae </a:t>
            </a:r>
            <a:r>
              <a:rPr lang="en-GB" sz="1400" dirty="0" err="1">
                <a:latin typeface="Arial" charset="0"/>
                <a:ea typeface="ＭＳ Ｐゴシック" pitchFamily="34" charset="-128"/>
              </a:rPr>
              <a:t>ligula</a:t>
            </a:r>
            <a:r>
              <a:rPr lang="en-GB" sz="1400" dirty="0">
                <a:latin typeface="Arial" charset="0"/>
                <a:ea typeface="ＭＳ Ｐゴシック" pitchFamily="34" charset="-128"/>
              </a:rPr>
              <a:t> ante, vitae </a:t>
            </a:r>
            <a:r>
              <a:rPr lang="en-GB" sz="1400" dirty="0" err="1">
                <a:latin typeface="Arial" charset="0"/>
                <a:ea typeface="ＭＳ Ｐゴシック" pitchFamily="34" charset="-128"/>
              </a:rPr>
              <a:t>eleifend</a:t>
            </a:r>
            <a:r>
              <a:rPr lang="en-GB" sz="1400" dirty="0">
                <a:latin typeface="Arial" charset="0"/>
                <a:ea typeface="ＭＳ Ｐゴシック" pitchFamily="34" charset="-128"/>
              </a:rPr>
              <a:t> </a:t>
            </a:r>
            <a:r>
              <a:rPr lang="en-GB" sz="1400" dirty="0" err="1">
                <a:latin typeface="Arial" charset="0"/>
                <a:ea typeface="ＭＳ Ｐゴシック" pitchFamily="34" charset="-128"/>
              </a:rPr>
              <a:t>felis</a:t>
            </a:r>
            <a:r>
              <a:rPr lang="en-GB" sz="1400" dirty="0">
                <a:latin typeface="Arial" charset="0"/>
                <a:ea typeface="ＭＳ Ｐゴシック" pitchFamily="34" charset="-128"/>
              </a:rPr>
              <a:t>.</a:t>
            </a:r>
          </a:p>
        </p:txBody>
      </p:sp>
    </p:spTree>
    <p:extLst>
      <p:ext uri="{BB962C8B-B14F-4D97-AF65-F5344CB8AC3E}">
        <p14:creationId xmlns:p14="http://schemas.microsoft.com/office/powerpoint/2010/main" val="3213709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5" name="Group 1"/>
          <p:cNvGrpSpPr>
            <a:grpSpLocks/>
          </p:cNvGrpSpPr>
          <p:nvPr userDrawn="1"/>
        </p:nvGrpSpPr>
        <p:grpSpPr bwMode="auto">
          <a:xfrm>
            <a:off x="0" y="1"/>
            <a:ext cx="12192000" cy="3567113"/>
            <a:chOff x="0" y="1"/>
            <a:chExt cx="9144000" cy="3567113"/>
          </a:xfrm>
        </p:grpSpPr>
        <p:sp>
          <p:nvSpPr>
            <p:cNvPr id="6" name="Rectangle 5"/>
            <p:cNvSpPr/>
            <p:nvPr/>
          </p:nvSpPr>
          <p:spPr bwMode="auto">
            <a:xfrm>
              <a:off x="0" y="1"/>
              <a:ext cx="9144000" cy="3197225"/>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7" name="Picture 1"/>
            <p:cNvPicPr>
              <a:picLocks noChangeAspect="1"/>
            </p:cNvPicPr>
            <p:nvPr/>
          </p:nvPicPr>
          <p:blipFill>
            <a:blip r:embed="rId2" cstate="print"/>
            <a:srcRect/>
            <a:stretch>
              <a:fillRect/>
            </a:stretch>
          </p:blipFill>
          <p:spPr bwMode="auto">
            <a:xfrm>
              <a:off x="0" y="3186051"/>
              <a:ext cx="9144000" cy="381063"/>
            </a:xfrm>
            <a:prstGeom prst="rect">
              <a:avLst/>
            </a:prstGeom>
            <a:noFill/>
            <a:ln w="9525">
              <a:noFill/>
              <a:miter lim="800000"/>
              <a:headEnd/>
              <a:tailEnd/>
            </a:ln>
          </p:spPr>
        </p:pic>
      </p:grpSp>
      <p:pic>
        <p:nvPicPr>
          <p:cNvPr id="9" name="Picture 8" descr="C:\Users\20050383\Desktop\L&amp;T Mutual Fund.jpg"/>
          <p:cNvPicPr>
            <a:picLocks noChangeAspect="1" noChangeArrowheads="1"/>
          </p:cNvPicPr>
          <p:nvPr userDrawn="1"/>
        </p:nvPicPr>
        <p:blipFill>
          <a:blip r:embed="rId3" cstate="print"/>
          <a:srcRect/>
          <a:stretch>
            <a:fillRect/>
          </a:stretch>
        </p:blipFill>
        <p:spPr bwMode="auto">
          <a:xfrm>
            <a:off x="6214533" y="5446714"/>
            <a:ext cx="5674784" cy="1171575"/>
          </a:xfrm>
          <a:prstGeom prst="rect">
            <a:avLst/>
          </a:prstGeom>
          <a:noFill/>
          <a:ln w="9525">
            <a:noFill/>
            <a:miter lim="800000"/>
            <a:headEnd/>
            <a:tailEnd/>
          </a:ln>
        </p:spPr>
      </p:pic>
      <p:sp>
        <p:nvSpPr>
          <p:cNvPr id="10" name="Text Placeholder 2"/>
          <p:cNvSpPr>
            <a:spLocks noGrp="1"/>
          </p:cNvSpPr>
          <p:nvPr>
            <p:ph type="body" idx="10" hasCustomPrompt="1"/>
          </p:nvPr>
        </p:nvSpPr>
        <p:spPr>
          <a:xfrm>
            <a:off x="675216" y="2387600"/>
            <a:ext cx="4489451" cy="520700"/>
          </a:xfrm>
          <a:prstGeom prst="rect">
            <a:avLst/>
          </a:prstGeom>
        </p:spPr>
        <p:txBody>
          <a:bodyPr anchor="b"/>
          <a:lstStyle>
            <a:lvl1pPr marL="0" indent="0">
              <a:buNone/>
              <a:defRPr sz="1600" b="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z="3000" b="1" spc="-150" dirty="0">
                <a:cs typeface="Arial" charset="0"/>
              </a:rPr>
              <a:t>Thank You</a:t>
            </a:r>
            <a:endParaRPr lang="en-US" dirty="0">
              <a:cs typeface="Arial" charset="0"/>
            </a:endParaRPr>
          </a:p>
        </p:txBody>
      </p:sp>
    </p:spTree>
    <p:extLst>
      <p:ext uri="{BB962C8B-B14F-4D97-AF65-F5344CB8AC3E}">
        <p14:creationId xmlns:p14="http://schemas.microsoft.com/office/powerpoint/2010/main" val="3570864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089484"/>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8" name="Text Placeholder 7"/>
          <p:cNvSpPr>
            <a:spLocks noGrp="1"/>
          </p:cNvSpPr>
          <p:nvPr>
            <p:ph type="body" sz="quarter" idx="13"/>
          </p:nvPr>
        </p:nvSpPr>
        <p:spPr>
          <a:xfrm>
            <a:off x="914401" y="341644"/>
            <a:ext cx="10043583" cy="436562"/>
          </a:xfrm>
        </p:spPr>
        <p:txBody>
          <a:bodyPr>
            <a:normAutofit/>
          </a:bodyPr>
          <a:lstStyle>
            <a:lvl1pPr>
              <a:buNone/>
              <a:defRPr sz="2200" b="1"/>
            </a:lvl1pPr>
          </a:lstStyle>
          <a:p>
            <a:pPr lvl="0"/>
            <a:r>
              <a:rPr lang="en-US" dirty="0"/>
              <a:t>Click to edit Master text styles</a:t>
            </a:r>
          </a:p>
        </p:txBody>
      </p:sp>
      <p:sp>
        <p:nvSpPr>
          <p:cNvPr id="5" name="Date Placeholder 3"/>
          <p:cNvSpPr>
            <a:spLocks noGrp="1"/>
          </p:cNvSpPr>
          <p:nvPr>
            <p:ph type="dt" sz="half" idx="14"/>
          </p:nvPr>
        </p:nvSpPr>
        <p:spPr/>
        <p:txBody>
          <a:bodyPr/>
          <a:lstStyle>
            <a:lvl1pPr>
              <a:defRPr/>
            </a:lvl1pPr>
          </a:lstStyle>
          <a:p>
            <a:pPr>
              <a:defRPr/>
            </a:pPr>
            <a:fld id="{8B91F450-2EFD-4BE5-A660-318E2E75E2EF}" type="datetime1">
              <a:rPr lang="en-US">
                <a:solidFill>
                  <a:prstClr val="black">
                    <a:tint val="75000"/>
                  </a:prstClr>
                </a:solidFill>
              </a:rPr>
              <a:pPr>
                <a:defRPr/>
              </a:pPr>
              <a:t>8/29/2021</a:t>
            </a:fld>
            <a:endParaRPr lang="en-US" dirty="0">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FB06D1B0-F9C0-475D-A248-334A52242ED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75665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sz="20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2A602411-52E8-4060-9323-629AF94437C4}" type="datetime1">
              <a:rPr lang="en-US">
                <a:solidFill>
                  <a:prstClr val="black">
                    <a:tint val="75000"/>
                  </a:prstClr>
                </a:solidFill>
              </a:rPr>
              <a:pPr>
                <a:defRPr/>
              </a:pPr>
              <a:t>8/29/2021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4201A5F-2683-4F98-9E81-792511DAFCC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91498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sz="2000">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pPr>
              <a:defRPr/>
            </a:pPr>
            <a:fld id="{90C352FD-8DB2-45E2-A7C6-4CD0184363DE}" type="datetime1">
              <a:rPr lang="en-US">
                <a:solidFill>
                  <a:prstClr val="black">
                    <a:tint val="75000"/>
                  </a:prstClr>
                </a:solidFill>
              </a:rPr>
              <a:pPr>
                <a:defRPr/>
              </a:pPr>
              <a:t>8/29/2021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FE14BD1-E195-408D-B41E-68AFB84D1DF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6775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609600" y="2647667"/>
            <a:ext cx="10972800" cy="3478498"/>
          </a:xfrm>
        </p:spPr>
        <p:txBody>
          <a:bodyPr>
            <a:normAutofit/>
          </a:bodyPr>
          <a:lstStyle>
            <a:lvl1pPr>
              <a:buFont typeface="Arial" pitchFamily="34" charset="0"/>
              <a:buChar char="•"/>
              <a:defRPr sz="1600">
                <a:latin typeface="Arial" pitchFamily="34" charset="0"/>
                <a:cs typeface="Arial" pitchFamily="34" charset="0"/>
              </a:defRPr>
            </a:lvl1pPr>
            <a:lvl2pPr>
              <a:buNone/>
              <a:defRPr sz="1600" baseline="0">
                <a:latin typeface="Arial" pitchFamily="34" charset="0"/>
                <a:cs typeface="Arial" pitchFamily="34" charset="0"/>
              </a:defRPr>
            </a:lvl2pPr>
            <a:lvl3pPr>
              <a:defRPr sz="16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sp>
        <p:nvSpPr>
          <p:cNvPr id="14" name="Text Placeholder 13"/>
          <p:cNvSpPr>
            <a:spLocks noGrp="1"/>
          </p:cNvSpPr>
          <p:nvPr>
            <p:ph type="body" sz="quarter" idx="13"/>
          </p:nvPr>
        </p:nvSpPr>
        <p:spPr>
          <a:xfrm>
            <a:off x="609603" y="1336983"/>
            <a:ext cx="7587871" cy="504826"/>
          </a:xfrm>
        </p:spPr>
        <p:txBody>
          <a:bodyPr>
            <a:noAutofit/>
          </a:bodyPr>
          <a:lstStyle>
            <a:lvl1pPr>
              <a:buNone/>
              <a:defRPr sz="2000">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stStyle>
          <a:p>
            <a:pPr lvl="0"/>
            <a:r>
              <a:rPr lang="en-US" dirty="0"/>
              <a:t>Click to edit Master text styles</a:t>
            </a:r>
          </a:p>
        </p:txBody>
      </p:sp>
      <p:sp>
        <p:nvSpPr>
          <p:cNvPr id="15" name="Text Placeholder 13"/>
          <p:cNvSpPr>
            <a:spLocks noGrp="1"/>
          </p:cNvSpPr>
          <p:nvPr>
            <p:ph type="body" sz="quarter" idx="14"/>
          </p:nvPr>
        </p:nvSpPr>
        <p:spPr>
          <a:xfrm>
            <a:off x="630827" y="1967063"/>
            <a:ext cx="7587871" cy="504826"/>
          </a:xfrm>
        </p:spPr>
        <p:txBody>
          <a:bodyPr>
            <a:noAutofit/>
          </a:bodyPr>
          <a:lstStyle>
            <a:lvl1pPr>
              <a:buNone/>
              <a:defRPr sz="1600" b="1">
                <a:latin typeface="Arial" pitchFamily="34" charset="0"/>
                <a:cs typeface="Arial" pitchFamily="34" charset="0"/>
              </a:defRPr>
            </a:lvl1pPr>
            <a:lvl2pPr>
              <a:defRPr sz="2000">
                <a:latin typeface="Arial" pitchFamily="34" charset="0"/>
                <a:cs typeface="Arial" pitchFamily="34" charset="0"/>
              </a:defRPr>
            </a:lvl2pPr>
            <a:lvl3pPr>
              <a:defRPr sz="20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stStyle>
          <a:p>
            <a:pPr lvl="0"/>
            <a:r>
              <a:rPr lang="en-US" dirty="0"/>
              <a:t>Click to edit Master text styles</a:t>
            </a:r>
          </a:p>
        </p:txBody>
      </p:sp>
      <p:sp>
        <p:nvSpPr>
          <p:cNvPr id="6" name="Date Placeholder 3"/>
          <p:cNvSpPr>
            <a:spLocks noGrp="1"/>
          </p:cNvSpPr>
          <p:nvPr>
            <p:ph type="dt" sz="half" idx="15"/>
          </p:nvPr>
        </p:nvSpPr>
        <p:spPr/>
        <p:txBody>
          <a:bodyPr/>
          <a:lstStyle>
            <a:lvl1pPr>
              <a:defRPr/>
            </a:lvl1pPr>
          </a:lstStyle>
          <a:p>
            <a:pPr>
              <a:defRPr/>
            </a:pPr>
            <a:fld id="{37C00445-1D22-4663-A701-5F69A6816004}" type="datetime1">
              <a:rPr lang="en-US">
                <a:solidFill>
                  <a:prstClr val="black">
                    <a:tint val="75000"/>
                  </a:prstClr>
                </a:solidFill>
              </a:rPr>
              <a:pPr>
                <a:defRPr/>
              </a:pPr>
              <a:t>8/29/2021</a:t>
            </a:fld>
            <a:endParaRPr lang="en-US" dirty="0">
              <a:solidFill>
                <a:prstClr val="black">
                  <a:tint val="75000"/>
                </a:prstClr>
              </a:solidFill>
            </a:endParaRPr>
          </a:p>
        </p:txBody>
      </p:sp>
      <p:sp>
        <p:nvSpPr>
          <p:cNvPr id="7" name="Footer Placeholder 4"/>
          <p:cNvSpPr>
            <a:spLocks noGrp="1"/>
          </p:cNvSpPr>
          <p:nvPr>
            <p:ph type="ftr" sz="quarter" idx="16"/>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7"/>
          </p:nvPr>
        </p:nvSpPr>
        <p:spPr/>
        <p:txBody>
          <a:bodyPr/>
          <a:lstStyle>
            <a:lvl1pPr>
              <a:defRPr/>
            </a:lvl1pPr>
          </a:lstStyle>
          <a:p>
            <a:pPr>
              <a:defRPr/>
            </a:pPr>
            <a:fld id="{484F48F3-076D-41FE-8793-848D2EC7DA1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99148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dirty="0"/>
              <a:t>Click to edit Master title style</a:t>
            </a:r>
          </a:p>
        </p:txBody>
      </p:sp>
      <p:sp>
        <p:nvSpPr>
          <p:cNvPr id="5" name="Date Placeholder 3"/>
          <p:cNvSpPr>
            <a:spLocks noGrp="1"/>
          </p:cNvSpPr>
          <p:nvPr>
            <p:ph type="dt" sz="half" idx="10"/>
          </p:nvPr>
        </p:nvSpPr>
        <p:spPr/>
        <p:txBody>
          <a:bodyPr/>
          <a:lstStyle>
            <a:lvl1pPr>
              <a:defRPr/>
            </a:lvl1pPr>
          </a:lstStyle>
          <a:p>
            <a:pPr>
              <a:defRPr/>
            </a:pPr>
            <a:fld id="{B9216ED9-3E0E-4742-80B3-BE78CADCFA38}" type="datetime1">
              <a:rPr lang="en-US">
                <a:solidFill>
                  <a:prstClr val="black">
                    <a:tint val="75000"/>
                  </a:prstClr>
                </a:solidFill>
              </a:rPr>
              <a:pPr>
                <a:defRPr/>
              </a:pPr>
              <a:t>8/29/2021</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D8FDA14-DAC2-4730-A6DF-C61D7DFC60C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147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4" descr="cover image 02.jpg"/>
          <p:cNvPicPr>
            <a:picLocks noChangeAspect="1"/>
          </p:cNvPicPr>
          <p:nvPr userDrawn="1"/>
        </p:nvPicPr>
        <p:blipFill>
          <a:blip r:embed="rId2" cstate="print"/>
          <a:srcRect/>
          <a:stretch>
            <a:fillRect/>
          </a:stretch>
        </p:blipFill>
        <p:spPr bwMode="auto">
          <a:xfrm>
            <a:off x="0" y="0"/>
            <a:ext cx="12192000" cy="3670300"/>
          </a:xfrm>
          <a:prstGeom prst="rect">
            <a:avLst/>
          </a:prstGeom>
          <a:noFill/>
          <a:ln w="9525">
            <a:noFill/>
            <a:miter lim="800000"/>
            <a:headEnd/>
            <a:tailEnd/>
          </a:ln>
        </p:spPr>
      </p:pic>
      <p:pic>
        <p:nvPicPr>
          <p:cNvPr id="9" name="Picture 4" descr="Untitled-1.jpg"/>
          <p:cNvPicPr>
            <a:picLocks noChangeAspect="1"/>
          </p:cNvPicPr>
          <p:nvPr userDrawn="1"/>
        </p:nvPicPr>
        <p:blipFill>
          <a:blip r:embed="rId3" cstate="print"/>
          <a:srcRect t="53333"/>
          <a:stretch>
            <a:fillRect/>
          </a:stretch>
        </p:blipFill>
        <p:spPr bwMode="auto">
          <a:xfrm>
            <a:off x="2118" y="3657600"/>
            <a:ext cx="12187767" cy="3200400"/>
          </a:xfrm>
          <a:prstGeom prst="rect">
            <a:avLst/>
          </a:prstGeom>
          <a:noFill/>
          <a:ln w="9525">
            <a:noFill/>
            <a:miter lim="800000"/>
            <a:headEnd/>
            <a:tailEnd/>
          </a:ln>
        </p:spPr>
      </p:pic>
      <p:sp>
        <p:nvSpPr>
          <p:cNvPr id="11" name="Subtitle 2"/>
          <p:cNvSpPr>
            <a:spLocks noGrp="1"/>
          </p:cNvSpPr>
          <p:nvPr>
            <p:ph type="subTitle" idx="1" hasCustomPrompt="1"/>
          </p:nvPr>
        </p:nvSpPr>
        <p:spPr>
          <a:xfrm>
            <a:off x="728133" y="4114800"/>
            <a:ext cx="9093200" cy="711200"/>
          </a:xfrm>
          <a:prstGeom prst="rect">
            <a:avLst/>
          </a:prstGeom>
        </p:spPr>
        <p:txBody>
          <a:bodyPr anchor="ctr" anchorCtr="0">
            <a:normAutofit/>
          </a:bodyPr>
          <a:lstStyle>
            <a:lvl1pPr marL="0" indent="0" algn="l">
              <a:buNone/>
              <a:defRPr sz="20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000" dirty="0">
                <a:solidFill>
                  <a:srgbClr val="000000"/>
                </a:solidFill>
                <a:cs typeface="Arial" charset="0"/>
              </a:rPr>
              <a:t>Presentation Subtitle/Other Information goes here </a:t>
            </a:r>
          </a:p>
          <a:p>
            <a:r>
              <a:rPr lang="en-US" sz="2000" dirty="0">
                <a:solidFill>
                  <a:srgbClr val="000000"/>
                </a:solidFill>
                <a:cs typeface="Arial" charset="0"/>
              </a:rPr>
              <a:t>Date goes here (Arial Regular 20pt)</a:t>
            </a:r>
          </a:p>
        </p:txBody>
      </p:sp>
      <p:sp>
        <p:nvSpPr>
          <p:cNvPr id="13" name="Title 1"/>
          <p:cNvSpPr>
            <a:spLocks noGrp="1"/>
          </p:cNvSpPr>
          <p:nvPr>
            <p:ph type="ctrTitle" hasCustomPrompt="1"/>
          </p:nvPr>
        </p:nvSpPr>
        <p:spPr>
          <a:xfrm>
            <a:off x="677333" y="1349376"/>
            <a:ext cx="4673600" cy="1762125"/>
          </a:xfrm>
          <a:prstGeom prst="rect">
            <a:avLst/>
          </a:prstGeom>
        </p:spPr>
        <p:txBody>
          <a:bodyPr>
            <a:normAutofit/>
          </a:bodyPr>
          <a:lstStyle>
            <a:lvl1pPr algn="l" eaLnBrk="1" hangingPunct="1">
              <a:lnSpc>
                <a:spcPct val="90000"/>
              </a:lnSpc>
              <a:defRPr sz="3000" b="1">
                <a:latin typeface="Arial" pitchFamily="34" charset="0"/>
                <a:cs typeface="Arial" pitchFamily="34" charset="0"/>
              </a:defRPr>
            </a:lvl1pPr>
          </a:lstStyle>
          <a:p>
            <a:pPr eaLnBrk="1" hangingPunct="1">
              <a:lnSpc>
                <a:spcPct val="90000"/>
              </a:lnSpc>
              <a:defRPr/>
            </a:pPr>
            <a:r>
              <a:rPr lang="en-US" sz="3000" b="1" spc="-150" dirty="0">
                <a:cs typeface="Arial" charset="0"/>
              </a:rPr>
              <a:t>Cover page option 1</a:t>
            </a:r>
            <a:br>
              <a:rPr lang="en-US" sz="3000" b="1" spc="-150" dirty="0">
                <a:cs typeface="Arial" charset="0"/>
              </a:rPr>
            </a:br>
            <a:r>
              <a:rPr lang="en-US" sz="3000" b="1" spc="-150" dirty="0">
                <a:cs typeface="Arial" charset="0"/>
              </a:rPr>
              <a:t>Presentation Title goes here</a:t>
            </a:r>
            <a:br>
              <a:rPr lang="en-US" sz="3000" b="1" spc="-150" dirty="0">
                <a:cs typeface="Arial" charset="0"/>
              </a:rPr>
            </a:br>
            <a:r>
              <a:rPr lang="en-US" sz="3000" b="1" spc="-150" dirty="0">
                <a:cs typeface="Arial" charset="0"/>
              </a:rPr>
              <a:t>(Arial Bold 30pt)</a:t>
            </a:r>
          </a:p>
        </p:txBody>
      </p:sp>
    </p:spTree>
    <p:extLst>
      <p:ext uri="{BB962C8B-B14F-4D97-AF65-F5344CB8AC3E}">
        <p14:creationId xmlns:p14="http://schemas.microsoft.com/office/powerpoint/2010/main" val="19705193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4"/>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70" y="1535114"/>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70" y="2174875"/>
            <a:ext cx="5389033"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dirty="0"/>
              <a:t>Click to edit Master title style</a:t>
            </a:r>
          </a:p>
        </p:txBody>
      </p:sp>
      <p:sp>
        <p:nvSpPr>
          <p:cNvPr id="7" name="Date Placeholder 3"/>
          <p:cNvSpPr>
            <a:spLocks noGrp="1"/>
          </p:cNvSpPr>
          <p:nvPr>
            <p:ph type="dt" sz="half" idx="10"/>
          </p:nvPr>
        </p:nvSpPr>
        <p:spPr/>
        <p:txBody>
          <a:bodyPr/>
          <a:lstStyle>
            <a:lvl1pPr>
              <a:defRPr/>
            </a:lvl1pPr>
          </a:lstStyle>
          <a:p>
            <a:pPr>
              <a:defRPr/>
            </a:pPr>
            <a:fld id="{AA7A1DAE-341D-4C83-B925-004621AF331C}" type="datetime1">
              <a:rPr lang="en-US">
                <a:solidFill>
                  <a:prstClr val="black">
                    <a:tint val="75000"/>
                  </a:prstClr>
                </a:solidFill>
              </a:rPr>
              <a:pPr>
                <a:defRPr/>
              </a:pPr>
              <a:t>8/29/2021</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85F80B9B-4EC9-43C4-A062-BD7103797C3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25360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609600" y="436730"/>
            <a:ext cx="10972800" cy="409433"/>
          </a:xfrm>
          <a:prstGeom prst="rect">
            <a:avLst/>
          </a:prstGeom>
        </p:spPr>
        <p:txBody>
          <a:bodyPr>
            <a:noAutofit/>
          </a:bodyPr>
          <a:lstStyle>
            <a:lvl1pPr algn="l">
              <a:defRPr sz="2200" b="1">
                <a:latin typeface="Arial" pitchFamily="34" charset="0"/>
                <a:cs typeface="Arial" pitchFamily="34" charset="0"/>
              </a:defRPr>
            </a:lvl1pPr>
          </a:lstStyle>
          <a:p>
            <a:r>
              <a:rPr lang="en-US" dirty="0"/>
              <a:t>Click to edit Master title style</a:t>
            </a:r>
          </a:p>
        </p:txBody>
      </p:sp>
      <p:sp>
        <p:nvSpPr>
          <p:cNvPr id="3" name="Date Placeholder 3"/>
          <p:cNvSpPr>
            <a:spLocks noGrp="1"/>
          </p:cNvSpPr>
          <p:nvPr>
            <p:ph type="dt" sz="half" idx="10"/>
          </p:nvPr>
        </p:nvSpPr>
        <p:spPr/>
        <p:txBody>
          <a:bodyPr/>
          <a:lstStyle>
            <a:lvl1pPr>
              <a:defRPr/>
            </a:lvl1pPr>
          </a:lstStyle>
          <a:p>
            <a:pPr>
              <a:defRPr/>
            </a:pPr>
            <a:fld id="{8CE4A3B2-473A-40F1-BEFF-235981B89DFF}" type="datetime1">
              <a:rPr lang="en-US">
                <a:solidFill>
                  <a:prstClr val="black">
                    <a:tint val="75000"/>
                  </a:prstClr>
                </a:solidFill>
              </a:rPr>
              <a:pPr>
                <a:defRPr/>
              </a:pPr>
              <a:t>8/29/2021</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8BD136E2-930F-4955-8CC8-CFF60D3309D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7759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Title 1"/>
          <p:cNvSpPr txBox="1">
            <a:spLocks/>
          </p:cNvSpPr>
          <p:nvPr userDrawn="1"/>
        </p:nvSpPr>
        <p:spPr>
          <a:xfrm>
            <a:off x="609600" y="436564"/>
            <a:ext cx="10972800" cy="409575"/>
          </a:xfrm>
          <a:prstGeom prst="rect">
            <a:avLst/>
          </a:prstGeom>
        </p:spPr>
        <p:txBody>
          <a:bodyPr/>
          <a:lstStyle>
            <a:lvl1pPr algn="l">
              <a:defRPr sz="2200" b="1">
                <a:latin typeface="Arial" pitchFamily="34" charset="0"/>
                <a:cs typeface="Arial" pitchFamily="34" charset="0"/>
              </a:defRPr>
            </a:lvl1pPr>
          </a:lstStyle>
          <a:p>
            <a:pPr>
              <a:spcBef>
                <a:spcPct val="0"/>
              </a:spcBef>
              <a:defRPr/>
            </a:pPr>
            <a:endParaRPr lang="en-US" dirty="0">
              <a:solidFill>
                <a:prstClr val="black"/>
              </a:solidFill>
              <a:ea typeface="ＭＳ Ｐゴシック" pitchFamily="34" charset="-128"/>
            </a:endParaRPr>
          </a:p>
        </p:txBody>
      </p:sp>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2033517"/>
            <a:ext cx="7315200" cy="269405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9"/>
          <p:cNvSpPr>
            <a:spLocks noGrp="1"/>
          </p:cNvSpPr>
          <p:nvPr>
            <p:ph type="body" sz="quarter" idx="13"/>
          </p:nvPr>
        </p:nvSpPr>
        <p:spPr>
          <a:xfrm>
            <a:off x="601134" y="450850"/>
            <a:ext cx="10862733" cy="381000"/>
          </a:xfrm>
        </p:spPr>
        <p:txBody>
          <a:bodyPr>
            <a:noAutofit/>
          </a:bodyPr>
          <a:lstStyle>
            <a:lvl1pPr>
              <a:buNone/>
              <a:defRPr sz="2200" b="1"/>
            </a:lvl1pPr>
          </a:lstStyle>
          <a:p>
            <a:pPr lvl="0"/>
            <a:r>
              <a:rPr lang="en-US" dirty="0"/>
              <a:t>Click to edit Master text styles</a:t>
            </a:r>
          </a:p>
        </p:txBody>
      </p:sp>
      <p:sp>
        <p:nvSpPr>
          <p:cNvPr id="7" name="Date Placeholder 4"/>
          <p:cNvSpPr>
            <a:spLocks noGrp="1"/>
          </p:cNvSpPr>
          <p:nvPr>
            <p:ph type="dt" sz="half" idx="14"/>
          </p:nvPr>
        </p:nvSpPr>
        <p:spPr/>
        <p:txBody>
          <a:bodyPr/>
          <a:lstStyle>
            <a:lvl1pPr>
              <a:defRPr/>
            </a:lvl1pPr>
          </a:lstStyle>
          <a:p>
            <a:pPr>
              <a:defRPr/>
            </a:pPr>
            <a:fld id="{E09502AB-8BF3-47F1-8852-9367D3360CDF}" type="datetime1">
              <a:rPr lang="en-US">
                <a:solidFill>
                  <a:prstClr val="black">
                    <a:tint val="75000"/>
                  </a:prstClr>
                </a:solidFill>
              </a:rPr>
              <a:pPr>
                <a:defRPr/>
              </a:pPr>
              <a:t>8/29/2021</a:t>
            </a:fld>
            <a:endParaRPr lang="en-US" dirty="0">
              <a:solidFill>
                <a:prstClr val="black">
                  <a:tint val="75000"/>
                </a:prstClr>
              </a:solidFill>
            </a:endParaRPr>
          </a:p>
        </p:txBody>
      </p:sp>
      <p:sp>
        <p:nvSpPr>
          <p:cNvPr id="8" name="Footer Placeholder 5"/>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9" name="Slide Number Placeholder 6"/>
          <p:cNvSpPr>
            <a:spLocks noGrp="1"/>
          </p:cNvSpPr>
          <p:nvPr>
            <p:ph type="sldNum" sz="quarter" idx="16"/>
          </p:nvPr>
        </p:nvSpPr>
        <p:spPr/>
        <p:txBody>
          <a:bodyPr/>
          <a:lstStyle>
            <a:lvl1pPr>
              <a:defRPr/>
            </a:lvl1pPr>
          </a:lstStyle>
          <a:p>
            <a:pPr>
              <a:defRPr/>
            </a:pPr>
            <a:fld id="{9CAF4AF3-11E8-4EED-B3C9-62BFB78C0BD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6969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Rectangle 18"/>
          <p:cNvSpPr>
            <a:spLocks noGrp="1" noChangeArrowheads="1"/>
          </p:cNvSpPr>
          <p:nvPr>
            <p:ph type="sldNum" sz="quarter" idx="10"/>
          </p:nvPr>
        </p:nvSpPr>
        <p:spPr>
          <a:xfrm>
            <a:off x="508000" y="6362701"/>
            <a:ext cx="2844800" cy="207963"/>
          </a:xfrm>
        </p:spPr>
        <p:txBody>
          <a:bodyPr/>
          <a:lstStyle>
            <a:lvl1pPr>
              <a:defRPr/>
            </a:lvl1pPr>
          </a:lstStyle>
          <a:p>
            <a:pPr>
              <a:defRPr/>
            </a:pPr>
            <a:fld id="{7FDAFC53-7421-47B0-BFA9-2F4F7851C6B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01531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46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8"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pic>
        <p:nvPicPr>
          <p:cNvPr id="9"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2" name="Title 1"/>
          <p:cNvSpPr>
            <a:spLocks noGrp="1"/>
          </p:cNvSpPr>
          <p:nvPr>
            <p:ph type="title" hasCustomPrompt="1"/>
          </p:nvPr>
        </p:nvSpPr>
        <p:spPr>
          <a:xfrm>
            <a:off x="711200" y="457200"/>
            <a:ext cx="9144000" cy="381000"/>
          </a:xfrm>
          <a:prstGeom prst="rect">
            <a:avLst/>
          </a:prstGeom>
        </p:spPr>
        <p:txBody>
          <a:bodyPr>
            <a:normAutofit/>
          </a:bodyPr>
          <a:lstStyle>
            <a:lvl1pPr algn="l">
              <a:defRPr sz="2200" b="1">
                <a:latin typeface="Arial" pitchFamily="34" charset="0"/>
                <a:cs typeface="Arial" pitchFamily="34" charset="0"/>
              </a:defRPr>
            </a:lvl1pPr>
          </a:lstStyle>
          <a:p>
            <a:r>
              <a:rPr lang="en-US" dirty="0"/>
              <a:t>Agenda</a:t>
            </a:r>
          </a:p>
        </p:txBody>
      </p:sp>
      <p:sp>
        <p:nvSpPr>
          <p:cNvPr id="3" name="Content Placeholder 2"/>
          <p:cNvSpPr>
            <a:spLocks noGrp="1"/>
          </p:cNvSpPr>
          <p:nvPr>
            <p:ph idx="1" hasCustomPrompt="1"/>
          </p:nvPr>
        </p:nvSpPr>
        <p:spPr>
          <a:xfrm>
            <a:off x="609600" y="1600201"/>
            <a:ext cx="10972800" cy="4525963"/>
          </a:xfrm>
          <a:prstGeom prst="rect">
            <a:avLst/>
          </a:prstGeom>
        </p:spPr>
        <p:txBody>
          <a:bodyPr/>
          <a:lstStyle>
            <a:lvl1pPr marL="457200" indent="-457200" eaLnBrk="1" hangingPunct="1">
              <a:lnSpc>
                <a:spcPct val="130000"/>
              </a:lnSpc>
              <a:spcBef>
                <a:spcPct val="20000"/>
              </a:spcBef>
              <a:buFont typeface="+mj-lt"/>
              <a:buAutoNum type="arabicPeriod"/>
              <a:defRPr sz="3200">
                <a:latin typeface="Arial" pitchFamily="34" charset="0"/>
                <a:cs typeface="Arial" pitchFamily="34" charset="0"/>
              </a:defRPr>
            </a:lvl1pPr>
          </a:lstStyle>
          <a:p>
            <a:pPr marL="457200" indent="-457200" eaLnBrk="1" hangingPunct="1">
              <a:lnSpc>
                <a:spcPct val="130000"/>
              </a:lnSpc>
              <a:spcBef>
                <a:spcPct val="20000"/>
              </a:spcBef>
              <a:buFont typeface="+mj-lt"/>
              <a:buAutoNum type="arabicPeriod"/>
              <a:defRPr/>
            </a:pPr>
            <a:r>
              <a:rPr lang="en-US" sz="2000" b="1" dirty="0">
                <a:cs typeface="Arial" charset="0"/>
              </a:rPr>
              <a:t>Highlighted Body text Arial Regular 20pt </a:t>
            </a:r>
          </a:p>
          <a:p>
            <a:pPr marL="457200" indent="-457200" eaLnBrk="1" hangingPunct="1">
              <a:lnSpc>
                <a:spcPct val="130000"/>
              </a:lnSpc>
              <a:spcBef>
                <a:spcPct val="20000"/>
              </a:spcBef>
              <a:buFont typeface="+mj-lt"/>
              <a:buAutoNum type="arabicPeriod"/>
              <a:defRPr/>
            </a:pPr>
            <a:r>
              <a:rPr lang="en-US" sz="2000" dirty="0" err="1">
                <a:cs typeface="Arial" charset="0"/>
              </a:rPr>
              <a:t>Dolumsandre</a:t>
            </a:r>
            <a:r>
              <a:rPr lang="en-US" sz="2000" dirty="0">
                <a:cs typeface="Arial" charset="0"/>
              </a:rPr>
              <a:t> </a:t>
            </a:r>
            <a:r>
              <a:rPr lang="en-US" sz="2000" dirty="0" err="1">
                <a:cs typeface="Arial" charset="0"/>
              </a:rPr>
              <a:t>vullaore</a:t>
            </a:r>
            <a:r>
              <a:rPr lang="en-US" sz="2000" dirty="0">
                <a:cs typeface="Arial" charset="0"/>
              </a:rPr>
              <a:t> </a:t>
            </a:r>
          </a:p>
          <a:p>
            <a:pPr marL="457200" indent="-457200" eaLnBrk="1" hangingPunct="1">
              <a:lnSpc>
                <a:spcPct val="130000"/>
              </a:lnSpc>
              <a:spcBef>
                <a:spcPct val="20000"/>
              </a:spcBef>
              <a:buFont typeface="+mj-lt"/>
              <a:buAutoNum type="arabicPeriod"/>
              <a:defRPr/>
            </a:pPr>
            <a:r>
              <a:rPr lang="en-US" sz="2000" dirty="0" err="1">
                <a:cs typeface="Arial" charset="0"/>
              </a:rPr>
              <a:t>Mincilis</a:t>
            </a:r>
            <a:r>
              <a:rPr lang="en-US" sz="2000" dirty="0">
                <a:cs typeface="Arial" charset="0"/>
              </a:rPr>
              <a:t> ex </a:t>
            </a:r>
            <a:r>
              <a:rPr lang="en-US" sz="2000" dirty="0" err="1">
                <a:cs typeface="Arial" charset="0"/>
              </a:rPr>
              <a:t>eu</a:t>
            </a:r>
            <a:r>
              <a:rPr lang="en-US" sz="2000" dirty="0">
                <a:cs typeface="Arial" charset="0"/>
              </a:rPr>
              <a:t> </a:t>
            </a:r>
            <a:r>
              <a:rPr lang="en-US" sz="2000" dirty="0" err="1">
                <a:cs typeface="Arial" charset="0"/>
              </a:rPr>
              <a:t>faccum</a:t>
            </a:r>
            <a:r>
              <a:rPr lang="en-US" sz="2000" dirty="0">
                <a:cs typeface="Arial" charset="0"/>
              </a:rPr>
              <a:t> </a:t>
            </a:r>
          </a:p>
          <a:p>
            <a:pPr marL="457200" indent="-457200" eaLnBrk="1" hangingPunct="1">
              <a:lnSpc>
                <a:spcPct val="130000"/>
              </a:lnSpc>
              <a:spcBef>
                <a:spcPct val="20000"/>
              </a:spcBef>
              <a:buFont typeface="+mj-lt"/>
              <a:buAutoNum type="arabicPeriod"/>
              <a:defRPr/>
            </a:pPr>
            <a:r>
              <a:rPr lang="en-US" sz="2000" dirty="0" err="1">
                <a:cs typeface="Arial" charset="0"/>
              </a:rPr>
              <a:t>Vulputet</a:t>
            </a:r>
            <a:r>
              <a:rPr lang="en-US" sz="2000" dirty="0">
                <a:cs typeface="Arial" charset="0"/>
              </a:rPr>
              <a:t> </a:t>
            </a:r>
            <a:r>
              <a:rPr lang="en-US" sz="2000" dirty="0" err="1">
                <a:cs typeface="Arial" charset="0"/>
              </a:rPr>
              <a:t>ilisl</a:t>
            </a:r>
            <a:r>
              <a:rPr lang="en-US" sz="2000" dirty="0">
                <a:cs typeface="Arial" charset="0"/>
              </a:rPr>
              <a:t> ea</a:t>
            </a:r>
          </a:p>
          <a:p>
            <a:pPr marL="457200" indent="-457200" eaLnBrk="1" hangingPunct="1">
              <a:lnSpc>
                <a:spcPct val="130000"/>
              </a:lnSpc>
              <a:spcBef>
                <a:spcPct val="20000"/>
              </a:spcBef>
              <a:buFont typeface="+mj-lt"/>
              <a:buAutoNum type="arabicPeriod"/>
              <a:defRPr/>
            </a:pPr>
            <a:r>
              <a:rPr lang="en-US" sz="2000" dirty="0" err="1">
                <a:cs typeface="Arial" charset="0"/>
              </a:rPr>
              <a:t>Eneterh</a:t>
            </a:r>
            <a:r>
              <a:rPr lang="en-US" sz="2000" dirty="0">
                <a:cs typeface="Arial" charset="0"/>
              </a:rPr>
              <a:t> </a:t>
            </a:r>
            <a:r>
              <a:rPr lang="en-US" sz="2000" dirty="0" err="1">
                <a:cs typeface="Arial" charset="0"/>
              </a:rPr>
              <a:t>exero</a:t>
            </a:r>
            <a:r>
              <a:rPr lang="en-US" sz="2000" dirty="0">
                <a:cs typeface="Arial" charset="0"/>
              </a:rPr>
              <a:t> </a:t>
            </a:r>
            <a:r>
              <a:rPr lang="en-US" sz="2000" dirty="0" err="1">
                <a:cs typeface="Arial" charset="0"/>
              </a:rPr>
              <a:t>conummy</a:t>
            </a:r>
            <a:r>
              <a:rPr lang="en-US" sz="2000" dirty="0">
                <a:cs typeface="Arial" charset="0"/>
              </a:rPr>
              <a:t> </a:t>
            </a:r>
          </a:p>
          <a:p>
            <a:pPr marL="457200" indent="-457200" eaLnBrk="1" hangingPunct="1">
              <a:lnSpc>
                <a:spcPct val="130000"/>
              </a:lnSpc>
              <a:spcBef>
                <a:spcPct val="20000"/>
              </a:spcBef>
              <a:buFont typeface="+mj-lt"/>
              <a:buAutoNum type="arabicPeriod"/>
              <a:defRPr/>
            </a:pPr>
            <a:r>
              <a:rPr lang="en-US" sz="2000" dirty="0" err="1">
                <a:cs typeface="Arial" charset="0"/>
              </a:rPr>
              <a:t>Ceniam</a:t>
            </a:r>
            <a:r>
              <a:rPr lang="en-US" sz="2000" dirty="0">
                <a:cs typeface="Arial" charset="0"/>
              </a:rPr>
              <a:t> </a:t>
            </a:r>
            <a:r>
              <a:rPr lang="en-US" sz="2000" dirty="0" err="1">
                <a:cs typeface="Arial" charset="0"/>
              </a:rPr>
              <a:t>cortis</a:t>
            </a:r>
            <a:r>
              <a:rPr lang="en-US" sz="2000" dirty="0">
                <a:cs typeface="Arial" charset="0"/>
              </a:rPr>
              <a:t> </a:t>
            </a:r>
            <a:r>
              <a:rPr lang="en-US" sz="2000" dirty="0" err="1">
                <a:cs typeface="Arial" charset="0"/>
              </a:rPr>
              <a:t>faccum</a:t>
            </a:r>
            <a:r>
              <a:rPr lang="en-US" sz="2000" dirty="0">
                <a:cs typeface="Arial" charset="0"/>
              </a:rPr>
              <a:t> </a:t>
            </a:r>
          </a:p>
        </p:txBody>
      </p:sp>
      <p:sp>
        <p:nvSpPr>
          <p:cNvPr id="11" name="Slide Number Placeholder 1"/>
          <p:cNvSpPr>
            <a:spLocks noGrp="1"/>
          </p:cNvSpPr>
          <p:nvPr userDrawn="1">
            <p:ph type="sldNum" sz="quarter" idx="11"/>
          </p:nvPr>
        </p:nvSpPr>
        <p:spPr>
          <a:xfrm>
            <a:off x="810685" y="6418264"/>
            <a:ext cx="2321983" cy="338137"/>
          </a:xfrm>
          <a:prstGeom prst="rect">
            <a:avLst/>
          </a:prstGeom>
          <a:noFill/>
        </p:spPr>
        <p:txBody>
          <a:bodyPr/>
          <a:lstStyle>
            <a:lvl1pPr algn="l">
              <a:defRPr sz="700"/>
            </a:lvl1pPr>
          </a:lstStyle>
          <a:p>
            <a:fld id="{C106D585-6DA1-4F18-9624-A3753C1468B2}" type="slidenum">
              <a:rPr lang="en-GB" smtClean="0">
                <a:latin typeface="Arial" charset="0"/>
                <a:cs typeface="Arial" charset="0"/>
              </a:rPr>
              <a:pPr/>
              <a:t>‹#›</a:t>
            </a:fld>
            <a:endParaRPr lang="en-GB" dirty="0">
              <a:latin typeface="Arial" charset="0"/>
              <a:cs typeface="Arial" charset="0"/>
            </a:endParaRPr>
          </a:p>
        </p:txBody>
      </p:sp>
    </p:spTree>
    <p:extLst>
      <p:ext uri="{BB962C8B-B14F-4D97-AF65-F5344CB8AC3E}">
        <p14:creationId xmlns:p14="http://schemas.microsoft.com/office/powerpoint/2010/main" val="3012803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bwMode="auto">
          <a:xfrm>
            <a:off x="0" y="0"/>
            <a:ext cx="12192000" cy="3671888"/>
          </a:xfrm>
          <a:prstGeom prst="rect">
            <a:avLst/>
          </a:prstGeom>
          <a:solidFill>
            <a:srgbClr val="FFCB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8" name="Picture 1"/>
          <p:cNvPicPr>
            <a:picLocks noChangeAspect="1"/>
          </p:cNvPicPr>
          <p:nvPr userDrawn="1"/>
        </p:nvPicPr>
        <p:blipFill>
          <a:blip r:embed="rId2" cstate="print"/>
          <a:srcRect/>
          <a:stretch>
            <a:fillRect/>
          </a:stretch>
        </p:blipFill>
        <p:spPr bwMode="auto">
          <a:xfrm>
            <a:off x="0" y="3660775"/>
            <a:ext cx="12192000" cy="381000"/>
          </a:xfrm>
          <a:prstGeom prst="rect">
            <a:avLst/>
          </a:prstGeom>
          <a:noFill/>
          <a:ln w="9525">
            <a:noFill/>
            <a:miter lim="800000"/>
            <a:headEnd/>
            <a:tailEnd/>
          </a:ln>
        </p:spPr>
      </p:pic>
      <p:pic>
        <p:nvPicPr>
          <p:cNvPr id="9" name="Picture 8" descr="C:\Users\20050383\Desktop\L&amp;T Mutual Fund.jpg"/>
          <p:cNvPicPr>
            <a:picLocks noChangeAspect="1" noChangeArrowheads="1"/>
          </p:cNvPicPr>
          <p:nvPr userDrawn="1"/>
        </p:nvPicPr>
        <p:blipFill>
          <a:blip r:embed="rId3" cstate="print"/>
          <a:srcRect/>
          <a:stretch>
            <a:fillRect/>
          </a:stretch>
        </p:blipFill>
        <p:spPr bwMode="auto">
          <a:xfrm>
            <a:off x="6214533" y="5446714"/>
            <a:ext cx="5674784" cy="1171575"/>
          </a:xfrm>
          <a:prstGeom prst="rect">
            <a:avLst/>
          </a:prstGeom>
          <a:noFill/>
          <a:ln w="9525">
            <a:noFill/>
            <a:miter lim="800000"/>
            <a:headEnd/>
            <a:tailEnd/>
          </a:ln>
        </p:spPr>
      </p:pic>
      <p:sp>
        <p:nvSpPr>
          <p:cNvPr id="3" name="Text Placeholder 2"/>
          <p:cNvSpPr>
            <a:spLocks noGrp="1"/>
          </p:cNvSpPr>
          <p:nvPr>
            <p:ph type="body" idx="1" hasCustomPrompt="1"/>
          </p:nvPr>
        </p:nvSpPr>
        <p:spPr>
          <a:xfrm>
            <a:off x="711200" y="1905001"/>
            <a:ext cx="9042400" cy="914400"/>
          </a:xfrm>
          <a:prstGeom prst="rect">
            <a:avLst/>
          </a:prstGeom>
        </p:spPr>
        <p:txBody>
          <a:bodyPr anchor="ctr" anchorCtr="0">
            <a:normAutofit/>
          </a:bodyPr>
          <a:lstStyle>
            <a:lvl1pPr marL="0" indent="0" eaLnBrk="1" hangingPunct="1">
              <a:lnSpc>
                <a:spcPct val="90000"/>
              </a:lnSpc>
              <a:buNone/>
              <a:defRPr sz="3000" b="1">
                <a:solidFill>
                  <a:schemeClr val="tx1"/>
                </a:solidFill>
                <a:latin typeface="Arial"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eaLnBrk="1" hangingPunct="1">
              <a:lnSpc>
                <a:spcPct val="90000"/>
              </a:lnSpc>
              <a:defRPr/>
            </a:pPr>
            <a:r>
              <a:rPr lang="en-US" sz="3000" b="1" spc="-150" dirty="0">
                <a:cs typeface="Arial" charset="0"/>
              </a:rPr>
              <a:t>Separator Page Title goes here</a:t>
            </a:r>
          </a:p>
          <a:p>
            <a:pPr eaLnBrk="1" hangingPunct="1">
              <a:lnSpc>
                <a:spcPct val="90000"/>
              </a:lnSpc>
              <a:defRPr/>
            </a:pPr>
            <a:r>
              <a:rPr lang="en-US" sz="3000" b="1" spc="-150" dirty="0">
                <a:cs typeface="Arial" charset="0"/>
              </a:rPr>
              <a:t>(Arial Bold 30pt)</a:t>
            </a:r>
          </a:p>
        </p:txBody>
      </p:sp>
      <p:sp>
        <p:nvSpPr>
          <p:cNvPr id="12" name="Title 1"/>
          <p:cNvSpPr>
            <a:spLocks noGrp="1"/>
          </p:cNvSpPr>
          <p:nvPr>
            <p:ph type="title" hasCustomPrompt="1"/>
          </p:nvPr>
        </p:nvSpPr>
        <p:spPr>
          <a:xfrm>
            <a:off x="711200" y="3048001"/>
            <a:ext cx="9042400" cy="381000"/>
          </a:xfrm>
          <a:prstGeom prst="rect">
            <a:avLst/>
          </a:prstGeom>
        </p:spPr>
        <p:txBody>
          <a:bodyPr anchor="t"/>
          <a:lstStyle>
            <a:lvl1pPr algn="l">
              <a:defRPr sz="4000" b="0" cap="none" baseline="0">
                <a:latin typeface="Arial" pitchFamily="34" charset="0"/>
                <a:cs typeface="Arial" pitchFamily="34" charset="0"/>
              </a:defRPr>
            </a:lvl1pPr>
          </a:lstStyle>
          <a:p>
            <a:r>
              <a:rPr lang="en-US" sz="2000" dirty="0">
                <a:cs typeface="Arial" charset="0"/>
              </a:rPr>
              <a:t>Subtitle Line 1 (Arial Regular 20pt)</a:t>
            </a:r>
          </a:p>
        </p:txBody>
      </p:sp>
    </p:spTree>
    <p:extLst>
      <p:ext uri="{BB962C8B-B14F-4D97-AF65-F5344CB8AC3E}">
        <p14:creationId xmlns:p14="http://schemas.microsoft.com/office/powerpoint/2010/main" val="4228003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9"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pic>
        <p:nvPicPr>
          <p:cNvPr id="10"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2" name="Title 1"/>
          <p:cNvSpPr>
            <a:spLocks noGrp="1"/>
          </p:cNvSpPr>
          <p:nvPr>
            <p:ph type="title" hasCustomPrompt="1"/>
          </p:nvPr>
        </p:nvSpPr>
        <p:spPr>
          <a:xfrm>
            <a:off x="711200" y="457200"/>
            <a:ext cx="10566400" cy="381000"/>
          </a:xfrm>
          <a:prstGeom prst="rect">
            <a:avLst/>
          </a:prstGeom>
        </p:spPr>
        <p:txBody>
          <a:bodyPr/>
          <a:lstStyle>
            <a:lvl1pPr algn="l">
              <a:defRPr sz="4400">
                <a:latin typeface="Arial" pitchFamily="34" charset="0"/>
                <a:cs typeface="Arial" pitchFamily="34" charset="0"/>
              </a:defRPr>
            </a:lvl1pPr>
          </a:lstStyle>
          <a:p>
            <a:pPr>
              <a:lnSpc>
                <a:spcPct val="90000"/>
              </a:lnSpc>
            </a:pPr>
            <a:r>
              <a:rPr lang="en-US" sz="2200" b="1" dirty="0">
                <a:latin typeface="Arial" pitchFamily="34" charset="0"/>
                <a:cs typeface="Arial" pitchFamily="34" charset="0"/>
              </a:rPr>
              <a:t>Slide heading/title </a:t>
            </a:r>
            <a:r>
              <a:rPr lang="en-US" sz="2200" b="1" dirty="0">
                <a:cs typeface="Arial" charset="0"/>
              </a:rPr>
              <a:t>(Arial Bold 22pt)</a:t>
            </a:r>
          </a:p>
        </p:txBody>
      </p:sp>
      <p:sp>
        <p:nvSpPr>
          <p:cNvPr id="3" name="Content Placeholder 2"/>
          <p:cNvSpPr>
            <a:spLocks noGrp="1"/>
          </p:cNvSpPr>
          <p:nvPr>
            <p:ph sz="half" idx="1" hasCustomPrompt="1"/>
          </p:nvPr>
        </p:nvSpPr>
        <p:spPr>
          <a:xfrm>
            <a:off x="694267" y="1346201"/>
            <a:ext cx="10176933" cy="4432301"/>
          </a:xfrm>
          <a:prstGeom prst="rect">
            <a:avLst/>
          </a:prstGeo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000">
                <a:latin typeface="Arial" pitchFamily="34" charset="0"/>
                <a:cs typeface="Arial"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kern="1200" baseline="0" dirty="0">
                <a:solidFill>
                  <a:srgbClr val="000000"/>
                </a:solidFill>
                <a:latin typeface="Arial"/>
              </a:rPr>
              <a:t>Slide Subtitle (Arial Regular 20pt)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1600" b="1" dirty="0">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600" b="1" dirty="0">
                <a:cs typeface="Arial" charset="0"/>
              </a:rPr>
              <a:t>Body subheading (Arial Bold 14-16pt) </a:t>
            </a:r>
          </a:p>
          <a:p>
            <a:r>
              <a:rPr lang="en-US" sz="1600" dirty="0">
                <a:cs typeface="Arial" charset="0"/>
              </a:rPr>
              <a:t>Body text (Arial Regular 14-16pt). </a:t>
            </a:r>
            <a:r>
              <a:rPr lang="en-US" sz="1600" dirty="0" err="1"/>
              <a:t>Lorem</a:t>
            </a:r>
            <a:r>
              <a:rPr lang="en-US" sz="1600" dirty="0"/>
              <a:t> </a:t>
            </a:r>
            <a:r>
              <a:rPr lang="en-US" sz="1600" dirty="0" err="1"/>
              <a:t>ipsum</a:t>
            </a:r>
            <a:r>
              <a:rPr lang="en-US" sz="1600" dirty="0"/>
              <a:t> dolor sit </a:t>
            </a:r>
            <a:r>
              <a:rPr lang="en-US" sz="1600" dirty="0" err="1"/>
              <a:t>amet</a:t>
            </a:r>
            <a:r>
              <a:rPr lang="en-US" sz="1600" dirty="0"/>
              <a:t>, </a:t>
            </a:r>
            <a:r>
              <a:rPr lang="en-US" sz="1600" dirty="0" err="1"/>
              <a:t>consectetur</a:t>
            </a:r>
            <a:r>
              <a:rPr lang="en-US" sz="1600" dirty="0"/>
              <a:t> </a:t>
            </a:r>
            <a:r>
              <a:rPr lang="en-US" sz="1600" dirty="0" err="1"/>
              <a:t>adipisicing</a:t>
            </a:r>
            <a:r>
              <a:rPr lang="en-US" sz="1600" dirty="0"/>
              <a:t> </a:t>
            </a:r>
            <a:r>
              <a:rPr lang="en-US" sz="1600" dirty="0" err="1"/>
              <a:t>elit</a:t>
            </a:r>
            <a:r>
              <a:rPr lang="en-US" sz="1600" dirty="0"/>
              <a:t>, </a:t>
            </a:r>
            <a:r>
              <a:rPr lang="en-US" sz="1600" dirty="0" err="1"/>
              <a:t>sed</a:t>
            </a:r>
            <a:r>
              <a:rPr lang="en-US" sz="1600" dirty="0"/>
              <a:t> do </a:t>
            </a:r>
            <a:r>
              <a:rPr lang="en-US" sz="1600" dirty="0" err="1"/>
              <a:t>eiusmod</a:t>
            </a:r>
            <a:r>
              <a:rPr lang="en-US" sz="1600" dirty="0"/>
              <a:t> </a:t>
            </a:r>
            <a:r>
              <a:rPr lang="en-US" sz="1600" dirty="0" err="1"/>
              <a:t>tempor</a:t>
            </a:r>
            <a:r>
              <a:rPr lang="en-US" sz="1600" dirty="0"/>
              <a:t> </a:t>
            </a:r>
            <a:r>
              <a:rPr lang="en-US" sz="1600" dirty="0" err="1"/>
              <a:t>incididunt</a:t>
            </a:r>
            <a:r>
              <a:rPr lang="en-US" sz="1600" dirty="0"/>
              <a:t> </a:t>
            </a:r>
            <a:r>
              <a:rPr lang="en-US" sz="1600" dirty="0" err="1"/>
              <a:t>ut</a:t>
            </a:r>
            <a:r>
              <a:rPr lang="en-US" sz="1600" dirty="0"/>
              <a:t> </a:t>
            </a:r>
            <a:r>
              <a:rPr lang="en-US" sz="1600" dirty="0" err="1"/>
              <a:t>labore</a:t>
            </a:r>
            <a:r>
              <a:rPr lang="en-US" sz="1600" dirty="0"/>
              <a:t> et </a:t>
            </a:r>
            <a:r>
              <a:rPr lang="en-US" sz="1600" dirty="0" err="1"/>
              <a:t>dolore</a:t>
            </a:r>
            <a:r>
              <a:rPr lang="en-US" sz="1600" dirty="0"/>
              <a:t> magna </a:t>
            </a:r>
            <a:r>
              <a:rPr lang="en-US" sz="1600" dirty="0" err="1"/>
              <a:t>aliqua</a:t>
            </a:r>
            <a:r>
              <a:rPr lang="en-US" sz="1600" dirty="0"/>
              <a:t>. </a:t>
            </a:r>
            <a:r>
              <a:rPr lang="en-US" sz="1600" dirty="0" err="1"/>
              <a:t>Ut</a:t>
            </a:r>
            <a:r>
              <a:rPr lang="en-US" sz="1600" dirty="0"/>
              <a:t> </a:t>
            </a:r>
            <a:r>
              <a:rPr lang="en-US" sz="1600" dirty="0" err="1"/>
              <a:t>enim</a:t>
            </a:r>
            <a:r>
              <a:rPr lang="en-US" sz="1600" dirty="0"/>
              <a:t> ad minim </a:t>
            </a:r>
            <a:r>
              <a:rPr lang="en-US" sz="1600" dirty="0" err="1"/>
              <a:t>veniam</a:t>
            </a:r>
            <a:r>
              <a:rPr lang="en-US" sz="1600" dirty="0"/>
              <a:t>, </a:t>
            </a:r>
            <a:r>
              <a:rPr lang="en-US" sz="1600" dirty="0" err="1"/>
              <a:t>quis</a:t>
            </a:r>
            <a:r>
              <a:rPr lang="en-US" sz="1600" dirty="0"/>
              <a:t> </a:t>
            </a:r>
            <a:r>
              <a:rPr lang="en-US" sz="1600" dirty="0" err="1"/>
              <a:t>nostrud</a:t>
            </a:r>
            <a:r>
              <a:rPr lang="en-US" sz="1600" dirty="0"/>
              <a:t> exercitation </a:t>
            </a:r>
            <a:r>
              <a:rPr lang="en-US" sz="1600" dirty="0" err="1"/>
              <a:t>ullamco</a:t>
            </a:r>
            <a:r>
              <a:rPr lang="en-US" sz="1600" dirty="0"/>
              <a:t> </a:t>
            </a:r>
            <a:r>
              <a:rPr lang="en-US" sz="1600" dirty="0" err="1"/>
              <a:t>laboris</a:t>
            </a:r>
            <a:r>
              <a:rPr lang="en-US" sz="1600" dirty="0"/>
              <a:t> nisi </a:t>
            </a:r>
            <a:r>
              <a:rPr lang="en-US" sz="1600" dirty="0" err="1"/>
              <a:t>ut</a:t>
            </a:r>
            <a:r>
              <a:rPr lang="en-US" sz="1600" dirty="0"/>
              <a:t>. </a:t>
            </a:r>
            <a:r>
              <a:rPr lang="en-US" sz="1600" dirty="0" err="1"/>
              <a:t>aliquip</a:t>
            </a:r>
            <a:r>
              <a:rPr lang="en-US" sz="1600" dirty="0"/>
              <a:t> ex ea </a:t>
            </a:r>
            <a:r>
              <a:rPr lang="en-US" sz="1600" dirty="0" err="1"/>
              <a:t>commodo</a:t>
            </a:r>
            <a:r>
              <a:rPr lang="en-US" sz="1600" dirty="0"/>
              <a:t> </a:t>
            </a:r>
            <a:r>
              <a:rPr lang="en-US" sz="1600" dirty="0" err="1"/>
              <a:t>consequat</a:t>
            </a:r>
            <a:r>
              <a:rPr lang="en-US" sz="1600" dirty="0"/>
              <a:t>.</a:t>
            </a:r>
            <a:r>
              <a:rPr lang="en-US" sz="1600" dirty="0">
                <a:solidFill>
                  <a:srgbClr val="0196DB"/>
                </a:solidFill>
              </a:rPr>
              <a:t> </a:t>
            </a:r>
            <a:r>
              <a:rPr lang="en-US" sz="1600" b="1" dirty="0">
                <a:solidFill>
                  <a:srgbClr val="00ADEF"/>
                </a:solidFill>
                <a:cs typeface="Arial" charset="0"/>
              </a:rPr>
              <a:t>Highlight in blue </a:t>
            </a:r>
            <a:r>
              <a:rPr lang="en-US" sz="1600" dirty="0" err="1"/>
              <a:t>reprehenderit</a:t>
            </a:r>
            <a:r>
              <a:rPr lang="en-US" sz="1600" dirty="0"/>
              <a:t> in </a:t>
            </a:r>
            <a:r>
              <a:rPr lang="en-US" sz="1600" dirty="0" err="1"/>
              <a:t>voluptate</a:t>
            </a:r>
            <a:r>
              <a:rPr lang="en-US" sz="1600" dirty="0"/>
              <a:t> </a:t>
            </a:r>
            <a:r>
              <a:rPr lang="en-US" sz="1600" dirty="0" err="1"/>
              <a:t>velit</a:t>
            </a:r>
            <a:r>
              <a:rPr lang="en-US" sz="1600" dirty="0"/>
              <a:t> </a:t>
            </a:r>
            <a:r>
              <a:rPr lang="en-US" sz="1600" dirty="0" err="1"/>
              <a:t>esse</a:t>
            </a:r>
            <a:r>
              <a:rPr lang="en-US" sz="1600" dirty="0"/>
              <a:t> </a:t>
            </a:r>
            <a:r>
              <a:rPr lang="en-US" sz="1600" dirty="0" err="1"/>
              <a:t>cillum</a:t>
            </a:r>
            <a:r>
              <a:rPr lang="en-US" sz="1600" dirty="0"/>
              <a:t> </a:t>
            </a:r>
            <a:r>
              <a:rPr lang="en-US" sz="1600" dirty="0" err="1"/>
              <a:t>dolore</a:t>
            </a:r>
            <a:r>
              <a:rPr lang="en-US" sz="1600" dirty="0"/>
              <a:t> </a:t>
            </a:r>
            <a:r>
              <a:rPr lang="en-US" sz="1600" dirty="0" err="1"/>
              <a:t>eu</a:t>
            </a:r>
            <a:r>
              <a:rPr lang="en-US" sz="1600" dirty="0"/>
              <a:t> </a:t>
            </a:r>
            <a:r>
              <a:rPr lang="en-US" sz="1600" dirty="0" err="1"/>
              <a:t>fugiat</a:t>
            </a:r>
            <a:r>
              <a:rPr lang="en-US" sz="1600" dirty="0"/>
              <a:t> </a:t>
            </a:r>
            <a:r>
              <a:rPr lang="en-US" sz="1600" dirty="0" err="1"/>
              <a:t>nulla</a:t>
            </a:r>
            <a:r>
              <a:rPr lang="en-US" sz="1600" dirty="0"/>
              <a:t> </a:t>
            </a:r>
            <a:r>
              <a:rPr lang="en-US" sz="1600" dirty="0" err="1"/>
              <a:t>pariatur</a:t>
            </a:r>
            <a:r>
              <a:rPr lang="en-US" sz="1600" dirty="0"/>
              <a:t>. </a:t>
            </a:r>
            <a:r>
              <a:rPr lang="en-US" sz="1600" dirty="0" err="1"/>
              <a:t>Excepteur</a:t>
            </a:r>
            <a:r>
              <a:rPr lang="en-US" sz="1600" dirty="0"/>
              <a:t> </a:t>
            </a:r>
            <a:r>
              <a:rPr lang="en-US" sz="1600" dirty="0" err="1"/>
              <a:t>sint</a:t>
            </a:r>
            <a:r>
              <a:rPr lang="en-US" sz="1600" dirty="0"/>
              <a:t> </a:t>
            </a:r>
            <a:r>
              <a:rPr lang="en-US" sz="1600" dirty="0" err="1"/>
              <a:t>occaecat</a:t>
            </a:r>
            <a:r>
              <a:rPr lang="en-US" sz="1600" dirty="0"/>
              <a:t>.</a:t>
            </a:r>
          </a:p>
          <a:p>
            <a:endParaRPr lang="en-US" sz="1600" dirty="0">
              <a:cs typeface="Arial" charset="0"/>
            </a:endParaRPr>
          </a:p>
          <a:p>
            <a:r>
              <a:rPr lang="en-US" sz="1600" dirty="0" err="1"/>
              <a:t>Lorem</a:t>
            </a:r>
            <a:r>
              <a:rPr lang="en-US" sz="1600" dirty="0"/>
              <a:t> </a:t>
            </a:r>
            <a:r>
              <a:rPr lang="en-US" sz="1600" dirty="0" err="1"/>
              <a:t>ipsum</a:t>
            </a:r>
            <a:r>
              <a:rPr lang="en-US" sz="1600" dirty="0"/>
              <a:t> dolor sit </a:t>
            </a:r>
            <a:r>
              <a:rPr lang="en-US" sz="1600" dirty="0" err="1"/>
              <a:t>amet</a:t>
            </a:r>
            <a:r>
              <a:rPr lang="en-US" sz="1600" dirty="0"/>
              <a:t>, </a:t>
            </a:r>
            <a:r>
              <a:rPr lang="en-US" sz="1600" dirty="0" err="1"/>
              <a:t>consectetur</a:t>
            </a:r>
            <a:r>
              <a:rPr lang="en-US" sz="1600" dirty="0"/>
              <a:t> </a:t>
            </a:r>
            <a:r>
              <a:rPr lang="en-US" sz="1600" dirty="0" err="1"/>
              <a:t>adipisicing</a:t>
            </a:r>
            <a:r>
              <a:rPr lang="en-US" sz="1600" dirty="0"/>
              <a:t> </a:t>
            </a:r>
            <a:r>
              <a:rPr lang="en-US" sz="1600" dirty="0" err="1"/>
              <a:t>elit</a:t>
            </a:r>
            <a:r>
              <a:rPr lang="en-US" sz="1600" dirty="0"/>
              <a:t>, </a:t>
            </a:r>
            <a:r>
              <a:rPr lang="en-US" sz="1600" dirty="0" err="1"/>
              <a:t>sed</a:t>
            </a:r>
            <a:r>
              <a:rPr lang="en-US" sz="1600" dirty="0"/>
              <a:t> do </a:t>
            </a:r>
            <a:r>
              <a:rPr lang="en-US" sz="1600" dirty="0" err="1"/>
              <a:t>eiusmod</a:t>
            </a:r>
            <a:r>
              <a:rPr lang="en-US" sz="1600" dirty="0"/>
              <a:t> </a:t>
            </a:r>
            <a:r>
              <a:rPr lang="en-US" sz="1600" dirty="0" err="1"/>
              <a:t>tempor</a:t>
            </a:r>
            <a:r>
              <a:rPr lang="en-US" sz="1600" dirty="0"/>
              <a:t> </a:t>
            </a:r>
            <a:r>
              <a:rPr lang="en-US" sz="1600" dirty="0" err="1"/>
              <a:t>incididunt</a:t>
            </a:r>
            <a:r>
              <a:rPr lang="en-US" sz="1600" dirty="0"/>
              <a:t> </a:t>
            </a:r>
            <a:r>
              <a:rPr lang="en-US" sz="1600" dirty="0" err="1"/>
              <a:t>ut</a:t>
            </a:r>
            <a:r>
              <a:rPr lang="en-US" sz="1600" dirty="0"/>
              <a:t> </a:t>
            </a:r>
            <a:r>
              <a:rPr lang="en-US" sz="1600" dirty="0" err="1"/>
              <a:t>labore</a:t>
            </a:r>
            <a:r>
              <a:rPr lang="en-US" sz="1600" dirty="0"/>
              <a:t> et </a:t>
            </a:r>
            <a:r>
              <a:rPr lang="en-US" sz="1600" dirty="0" err="1"/>
              <a:t>dolore</a:t>
            </a:r>
            <a:r>
              <a:rPr lang="en-US" sz="1600" dirty="0"/>
              <a:t> magna </a:t>
            </a:r>
            <a:r>
              <a:rPr lang="en-US" sz="1600" dirty="0" err="1"/>
              <a:t>aliqua</a:t>
            </a:r>
            <a:r>
              <a:rPr lang="en-US" sz="1600" dirty="0"/>
              <a:t>. </a:t>
            </a:r>
            <a:r>
              <a:rPr lang="en-US" sz="1600" dirty="0" err="1"/>
              <a:t>Ut</a:t>
            </a:r>
            <a:r>
              <a:rPr lang="en-US" sz="1600" dirty="0"/>
              <a:t> </a:t>
            </a:r>
            <a:r>
              <a:rPr lang="en-US" sz="1600" dirty="0" err="1"/>
              <a:t>enim</a:t>
            </a:r>
            <a:r>
              <a:rPr lang="en-US" sz="1600" dirty="0"/>
              <a:t> ad minim </a:t>
            </a:r>
            <a:r>
              <a:rPr lang="en-US" sz="1600" dirty="0" err="1"/>
              <a:t>veniam</a:t>
            </a:r>
            <a:r>
              <a:rPr lang="en-US" sz="1600" dirty="0"/>
              <a:t>, </a:t>
            </a:r>
            <a:r>
              <a:rPr lang="en-US" sz="1600" dirty="0" err="1"/>
              <a:t>quis</a:t>
            </a:r>
            <a:r>
              <a:rPr lang="en-US" sz="1600" dirty="0"/>
              <a:t> </a:t>
            </a:r>
            <a:r>
              <a:rPr lang="en-US" sz="1600" dirty="0" err="1"/>
              <a:t>nostrud</a:t>
            </a:r>
            <a:r>
              <a:rPr lang="en-US" sz="1600" dirty="0"/>
              <a:t> exercitation </a:t>
            </a:r>
            <a:r>
              <a:rPr lang="en-US" sz="1600" dirty="0" err="1"/>
              <a:t>ullamco</a:t>
            </a:r>
            <a:r>
              <a:rPr lang="en-US" sz="1600" dirty="0"/>
              <a:t> </a:t>
            </a:r>
            <a:r>
              <a:rPr lang="en-US" sz="1600" dirty="0" err="1"/>
              <a:t>laboris</a:t>
            </a:r>
            <a:r>
              <a:rPr lang="en-US" sz="1600" dirty="0"/>
              <a:t> nisi </a:t>
            </a:r>
            <a:r>
              <a:rPr lang="en-US" sz="1600" dirty="0" err="1"/>
              <a:t>ut</a:t>
            </a:r>
            <a:r>
              <a:rPr lang="en-US" sz="1600" dirty="0"/>
              <a:t> </a:t>
            </a:r>
            <a:r>
              <a:rPr lang="en-US" sz="1600" dirty="0" err="1"/>
              <a:t>aliquip</a:t>
            </a:r>
            <a:r>
              <a:rPr lang="en-US" sz="1600" dirty="0"/>
              <a:t> ex ea </a:t>
            </a:r>
            <a:r>
              <a:rPr lang="en-US" sz="1600" dirty="0" err="1"/>
              <a:t>commodo</a:t>
            </a:r>
            <a:r>
              <a:rPr lang="en-US" sz="1600" dirty="0"/>
              <a:t> </a:t>
            </a:r>
            <a:r>
              <a:rPr lang="en-US" sz="1600" dirty="0" err="1"/>
              <a:t>consequat</a:t>
            </a:r>
            <a:r>
              <a:rPr lang="en-US" sz="1600" dirty="0"/>
              <a:t>. </a:t>
            </a:r>
            <a:r>
              <a:rPr lang="en-US" sz="1600" dirty="0" err="1"/>
              <a:t>Duis</a:t>
            </a:r>
            <a:r>
              <a:rPr lang="en-US" sz="1600" dirty="0"/>
              <a:t> </a:t>
            </a:r>
            <a:r>
              <a:rPr lang="en-US" sz="1600" dirty="0" err="1"/>
              <a:t>aute</a:t>
            </a:r>
            <a:r>
              <a:rPr lang="en-US" sz="1600" dirty="0"/>
              <a:t> </a:t>
            </a:r>
            <a:r>
              <a:rPr lang="en-US" sz="1600" dirty="0" err="1"/>
              <a:t>irure</a:t>
            </a:r>
            <a:r>
              <a:rPr lang="en-US" sz="1600" dirty="0"/>
              <a:t> dolor in </a:t>
            </a:r>
            <a:r>
              <a:rPr lang="en-US" sz="1600" dirty="0" err="1"/>
              <a:t>reprehenderit</a:t>
            </a:r>
            <a:r>
              <a:rPr lang="en-US" sz="1600" dirty="0"/>
              <a:t> in </a:t>
            </a:r>
            <a:r>
              <a:rPr lang="en-US" sz="1600" dirty="0" err="1"/>
              <a:t>voluptate</a:t>
            </a:r>
            <a:r>
              <a:rPr lang="en-US" sz="1600" dirty="0"/>
              <a:t> </a:t>
            </a:r>
            <a:r>
              <a:rPr lang="en-US" sz="1600" dirty="0" err="1"/>
              <a:t>eu</a:t>
            </a:r>
            <a:r>
              <a:rPr lang="en-US" sz="1600" dirty="0"/>
              <a:t> </a:t>
            </a:r>
            <a:r>
              <a:rPr lang="en-US" sz="1600" dirty="0" err="1"/>
              <a:t>fugiat</a:t>
            </a:r>
            <a:r>
              <a:rPr lang="en-US" sz="1600" dirty="0"/>
              <a:t> </a:t>
            </a:r>
            <a:r>
              <a:rPr lang="en-US" sz="1600" dirty="0" err="1"/>
              <a:t>nulla</a:t>
            </a:r>
            <a:r>
              <a:rPr lang="en-US" sz="1600" dirty="0"/>
              <a:t> </a:t>
            </a:r>
            <a:r>
              <a:rPr lang="en-US" sz="1600" dirty="0" err="1"/>
              <a:t>pariatur</a:t>
            </a:r>
            <a:r>
              <a:rPr lang="en-US" sz="1600" dirty="0"/>
              <a:t>. </a:t>
            </a:r>
            <a:r>
              <a:rPr lang="en-US" sz="1600" dirty="0" err="1"/>
              <a:t>Excepteur</a:t>
            </a:r>
            <a:r>
              <a:rPr lang="en-US" sz="1600" dirty="0"/>
              <a:t> </a:t>
            </a:r>
            <a:r>
              <a:rPr lang="en-US" sz="1600" dirty="0" err="1"/>
              <a:t>sint</a:t>
            </a:r>
            <a:r>
              <a:rPr lang="en-US" sz="1600" dirty="0"/>
              <a:t> </a:t>
            </a:r>
            <a:r>
              <a:rPr lang="en-US" sz="1600" dirty="0" err="1"/>
              <a:t>occaecat</a:t>
            </a:r>
            <a:r>
              <a:rPr lang="en-US" sz="1600" dirty="0"/>
              <a:t>. </a:t>
            </a:r>
            <a:r>
              <a:rPr lang="en-US" sz="1600" dirty="0" err="1"/>
              <a:t>Eiusmod</a:t>
            </a:r>
            <a:r>
              <a:rPr lang="en-US" sz="1600" dirty="0"/>
              <a:t> </a:t>
            </a:r>
            <a:r>
              <a:rPr lang="en-US" sz="1600" dirty="0" err="1"/>
              <a:t>tempor</a:t>
            </a:r>
            <a:r>
              <a:rPr lang="en-US" sz="1600" dirty="0"/>
              <a:t> </a:t>
            </a:r>
            <a:r>
              <a:rPr lang="en-US" sz="1600" dirty="0" err="1"/>
              <a:t>incididunt</a:t>
            </a:r>
            <a:r>
              <a:rPr lang="en-US" sz="1600" dirty="0"/>
              <a:t> </a:t>
            </a:r>
            <a:r>
              <a:rPr lang="en-US" sz="1600" dirty="0" err="1"/>
              <a:t>ut</a:t>
            </a:r>
            <a:r>
              <a:rPr lang="en-US" sz="1600" dirty="0"/>
              <a:t> </a:t>
            </a:r>
            <a:r>
              <a:rPr lang="en-US" sz="1600" dirty="0" err="1"/>
              <a:t>labore</a:t>
            </a:r>
            <a:r>
              <a:rPr lang="en-US" sz="1600" dirty="0"/>
              <a:t> et </a:t>
            </a:r>
            <a:r>
              <a:rPr lang="en-US" sz="1600" dirty="0" err="1"/>
              <a:t>dolore</a:t>
            </a:r>
            <a:r>
              <a:rPr lang="en-US" sz="1600" dirty="0"/>
              <a:t> magna </a:t>
            </a:r>
            <a:r>
              <a:rPr lang="en-US" sz="1600" dirty="0" err="1"/>
              <a:t>aliqua</a:t>
            </a:r>
            <a:r>
              <a:rPr lang="en-US" sz="1600" dirty="0"/>
              <a:t>. </a:t>
            </a:r>
            <a:r>
              <a:rPr lang="en-US" sz="1600" dirty="0" err="1"/>
              <a:t>Ut</a:t>
            </a:r>
            <a:r>
              <a:rPr lang="en-US" sz="1600" dirty="0"/>
              <a:t> </a:t>
            </a:r>
            <a:r>
              <a:rPr lang="en-US" sz="1600" dirty="0" err="1"/>
              <a:t>enim</a:t>
            </a:r>
            <a:r>
              <a:rPr lang="en-US" sz="1600" dirty="0"/>
              <a:t> ad minim </a:t>
            </a:r>
            <a:r>
              <a:rPr lang="en-US" sz="1600" dirty="0" err="1"/>
              <a:t>veniam</a:t>
            </a:r>
            <a:r>
              <a:rPr lang="en-US" sz="1600" dirty="0"/>
              <a:t>, </a:t>
            </a:r>
            <a:r>
              <a:rPr lang="en-US" sz="1600" dirty="0" err="1"/>
              <a:t>quis</a:t>
            </a:r>
            <a:r>
              <a:rPr lang="en-US" sz="1600" dirty="0"/>
              <a:t> </a:t>
            </a:r>
            <a:r>
              <a:rPr lang="en-US" sz="1600" dirty="0" err="1"/>
              <a:t>nostrud</a:t>
            </a:r>
            <a:r>
              <a:rPr lang="en-US" sz="1600" dirty="0"/>
              <a:t> exercitation </a:t>
            </a:r>
            <a:r>
              <a:rPr lang="en-US" sz="1600" dirty="0" err="1"/>
              <a:t>ullamco</a:t>
            </a:r>
            <a:r>
              <a:rPr lang="en-US" sz="1600" dirty="0"/>
              <a:t> </a:t>
            </a:r>
            <a:r>
              <a:rPr lang="en-US" sz="1600" dirty="0" err="1"/>
              <a:t>laboris</a:t>
            </a:r>
            <a:r>
              <a:rPr lang="en-US" sz="1600" dirty="0"/>
              <a:t> nisi </a:t>
            </a:r>
            <a:r>
              <a:rPr lang="en-US" sz="1600" dirty="0" err="1"/>
              <a:t>ut</a:t>
            </a:r>
            <a:r>
              <a:rPr lang="en-US" sz="1600" dirty="0"/>
              <a:t> </a:t>
            </a:r>
            <a:r>
              <a:rPr lang="en-US" sz="1600" dirty="0" err="1"/>
              <a:t>aliquip</a:t>
            </a:r>
            <a:r>
              <a:rPr lang="en-US" sz="1600" dirty="0"/>
              <a:t> ex ea </a:t>
            </a:r>
            <a:r>
              <a:rPr lang="en-US" sz="1600" dirty="0" err="1"/>
              <a:t>commodo</a:t>
            </a:r>
            <a:r>
              <a:rPr lang="en-US" sz="1600" dirty="0"/>
              <a:t> </a:t>
            </a:r>
            <a:r>
              <a:rPr lang="en-US" sz="1600" dirty="0" err="1"/>
              <a:t>consequat</a:t>
            </a:r>
            <a:r>
              <a:rPr lang="en-US" sz="1600" dirty="0"/>
              <a:t>. </a:t>
            </a:r>
            <a:r>
              <a:rPr lang="en-US" sz="1600" dirty="0" err="1"/>
              <a:t>Duis</a:t>
            </a:r>
            <a:r>
              <a:rPr lang="en-US" sz="1600" dirty="0"/>
              <a:t> </a:t>
            </a:r>
            <a:r>
              <a:rPr lang="en-US" sz="1600" dirty="0" err="1"/>
              <a:t>aute</a:t>
            </a:r>
            <a:r>
              <a:rPr lang="en-US" sz="1600" dirty="0"/>
              <a:t> </a:t>
            </a:r>
            <a:r>
              <a:rPr lang="en-US" sz="1600" dirty="0" err="1"/>
              <a:t>irure</a:t>
            </a:r>
            <a:r>
              <a:rPr lang="en-US" sz="1600" dirty="0"/>
              <a:t> dolor in </a:t>
            </a:r>
            <a:r>
              <a:rPr lang="en-US" sz="1600" dirty="0" err="1"/>
              <a:t>reprehenderit</a:t>
            </a:r>
            <a:r>
              <a:rPr lang="en-US" sz="1600" dirty="0"/>
              <a:t> in </a:t>
            </a:r>
            <a:r>
              <a:rPr lang="en-US" sz="1600" dirty="0" err="1"/>
              <a:t>voluptate</a:t>
            </a:r>
            <a:r>
              <a:rPr lang="en-US" sz="1600" dirty="0"/>
              <a:t> </a:t>
            </a:r>
            <a:r>
              <a:rPr lang="en-US" sz="1600" dirty="0" err="1"/>
              <a:t>velit</a:t>
            </a:r>
            <a:r>
              <a:rPr lang="en-US" sz="1600" dirty="0"/>
              <a:t> </a:t>
            </a:r>
            <a:r>
              <a:rPr lang="en-US" sz="1600" dirty="0" err="1"/>
              <a:t>esse</a:t>
            </a:r>
            <a:r>
              <a:rPr lang="en-US" sz="1600" dirty="0"/>
              <a:t> </a:t>
            </a:r>
            <a:r>
              <a:rPr lang="en-US" sz="1600" dirty="0" err="1"/>
              <a:t>cillum</a:t>
            </a:r>
            <a:r>
              <a:rPr lang="en-US" sz="1600" dirty="0"/>
              <a:t> </a:t>
            </a:r>
            <a:r>
              <a:rPr lang="en-US" sz="1600" dirty="0" err="1"/>
              <a:t>dolore</a:t>
            </a:r>
            <a:r>
              <a:rPr lang="en-US" sz="1600" dirty="0"/>
              <a:t> </a:t>
            </a:r>
            <a:r>
              <a:rPr lang="en-US" sz="1600" dirty="0" err="1"/>
              <a:t>eu</a:t>
            </a:r>
            <a:r>
              <a:rPr lang="en-US" sz="1600" dirty="0"/>
              <a:t> </a:t>
            </a:r>
            <a:r>
              <a:rPr lang="en-US" sz="1600" dirty="0" err="1"/>
              <a:t>fugiat</a:t>
            </a:r>
            <a:r>
              <a:rPr lang="en-US" sz="1600" dirty="0"/>
              <a:t> </a:t>
            </a:r>
            <a:r>
              <a:rPr lang="en-US" sz="1600" dirty="0" err="1"/>
              <a:t>nulla</a:t>
            </a:r>
            <a:r>
              <a:rPr lang="en-US" sz="1600" dirty="0"/>
              <a:t> </a:t>
            </a:r>
            <a:r>
              <a:rPr lang="en-US" sz="1600" dirty="0" err="1"/>
              <a:t>pariatur</a:t>
            </a:r>
            <a:r>
              <a:rPr lang="en-US" sz="1600" dirty="0"/>
              <a:t>. </a:t>
            </a:r>
            <a:r>
              <a:rPr lang="en-US" sz="1600" dirty="0" err="1"/>
              <a:t>Excepteur</a:t>
            </a:r>
            <a:r>
              <a:rPr lang="en-US" sz="1600" dirty="0"/>
              <a:t> </a:t>
            </a:r>
            <a:r>
              <a:rPr lang="en-US" sz="1600" dirty="0" err="1"/>
              <a:t>sint</a:t>
            </a:r>
            <a:r>
              <a:rPr lang="en-US" sz="1600" dirty="0"/>
              <a:t> </a:t>
            </a:r>
            <a:r>
              <a:rPr lang="en-US" sz="1600" dirty="0" err="1"/>
              <a:t>occaecant</a:t>
            </a:r>
            <a:r>
              <a:rPr lang="en-US" sz="1600" dirty="0"/>
              <a:t>.</a:t>
            </a:r>
            <a:endParaRPr lang="en-US" sz="1600" b="1" dirty="0">
              <a:cs typeface="Arial" charset="0"/>
            </a:endParaRPr>
          </a:p>
        </p:txBody>
      </p:sp>
      <p:sp>
        <p:nvSpPr>
          <p:cNvPr id="14" name="Slide Number Placeholder 1"/>
          <p:cNvSpPr>
            <a:spLocks noGrp="1"/>
          </p:cNvSpPr>
          <p:nvPr userDrawn="1">
            <p:ph type="sldNum" sz="quarter" idx="11"/>
          </p:nvPr>
        </p:nvSpPr>
        <p:spPr>
          <a:xfrm>
            <a:off x="810685" y="6418264"/>
            <a:ext cx="2321983" cy="338137"/>
          </a:xfrm>
          <a:prstGeom prst="rect">
            <a:avLst/>
          </a:prstGeom>
          <a:noFill/>
        </p:spPr>
        <p:txBody>
          <a:bodyPr/>
          <a:lstStyle>
            <a:lvl1pPr algn="l">
              <a:defRPr sz="700"/>
            </a:lvl1pPr>
          </a:lstStyle>
          <a:p>
            <a:fld id="{4379DBF3-DD6E-4C81-9D52-A5418AB76673}" type="slidenum">
              <a:rPr lang="en-GB" smtClean="0">
                <a:latin typeface="Arial" charset="0"/>
                <a:cs typeface="Arial" charset="0"/>
              </a:rPr>
              <a:pPr/>
              <a:t>‹#›</a:t>
            </a:fld>
            <a:endParaRPr lang="en-GB" dirty="0">
              <a:latin typeface="Arial" charset="0"/>
              <a:cs typeface="Arial" charset="0"/>
            </a:endParaRPr>
          </a:p>
        </p:txBody>
      </p:sp>
    </p:spTree>
    <p:extLst>
      <p:ext uri="{BB962C8B-B14F-4D97-AF65-F5344CB8AC3E}">
        <p14:creationId xmlns:p14="http://schemas.microsoft.com/office/powerpoint/2010/main" val="2634304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8"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pic>
        <p:nvPicPr>
          <p:cNvPr id="9"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10" name="Slide Number Placeholder 1"/>
          <p:cNvSpPr txBox="1">
            <a:spLocks/>
          </p:cNvSpPr>
          <p:nvPr userDrawn="1"/>
        </p:nvSpPr>
        <p:spPr>
          <a:xfrm>
            <a:off x="810685" y="6418264"/>
            <a:ext cx="2321983" cy="338137"/>
          </a:xfrm>
          <a:prstGeom prst="rect">
            <a:avLst/>
          </a:prstGeom>
          <a:noFill/>
        </p:spPr>
        <p:txBody>
          <a:bodyPr vert="horz" lIns="91440" tIns="45720" rIns="91440" bIns="45720" rtlCol="0" anchor="ctr"/>
          <a:lstStyle>
            <a:lvl1pPr algn="l">
              <a:defRPr sz="700"/>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379DBF3-DD6E-4C81-9D52-A5418AB76673}" type="slidenum">
              <a:rPr kumimoji="0" lang="en-GB" sz="700" b="0" i="0" u="none" strike="noStrike" kern="1200" cap="none" spc="0" normalizeH="0" baseline="0" noProof="0" smtClean="0">
                <a:ln>
                  <a:noFill/>
                </a:ln>
                <a:solidFill>
                  <a:schemeClr val="tx1">
                    <a:tint val="75000"/>
                  </a:schemeClr>
                </a:solidFill>
                <a:effectLst/>
                <a:uLnTx/>
                <a:uFillTx/>
                <a:latin typeface="Arial" charset="0"/>
                <a:ea typeface="+mn-ea"/>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700" b="0" i="0" u="none" strike="noStrike" kern="1200" cap="none" spc="0" normalizeH="0" baseline="0" noProof="0" dirty="0">
              <a:ln>
                <a:noFill/>
              </a:ln>
              <a:solidFill>
                <a:schemeClr val="tx1">
                  <a:tint val="75000"/>
                </a:schemeClr>
              </a:solidFill>
              <a:effectLst/>
              <a:uLnTx/>
              <a:uFillTx/>
              <a:latin typeface="Arial" charset="0"/>
              <a:ea typeface="+mn-ea"/>
              <a:cs typeface="Arial" charset="0"/>
            </a:endParaRPr>
          </a:p>
        </p:txBody>
      </p:sp>
      <p:sp>
        <p:nvSpPr>
          <p:cNvPr id="3" name="Content Placeholder 2"/>
          <p:cNvSpPr>
            <a:spLocks noGrp="1"/>
          </p:cNvSpPr>
          <p:nvPr>
            <p:ph idx="1" hasCustomPrompt="1"/>
          </p:nvPr>
        </p:nvSpPr>
        <p:spPr>
          <a:xfrm>
            <a:off x="711200" y="1346201"/>
            <a:ext cx="10397067" cy="4779963"/>
          </a:xfrm>
          <a:prstGeom prst="rect">
            <a:avLst/>
          </a:prstGeom>
        </p:spPr>
        <p:txBody>
          <a:bodyPr/>
          <a:lstStyle>
            <a:lvl1pPr marL="342900" marR="0" indent="-342900" algn="l" defTabSz="914400" rtl="0" eaLnBrk="0" fontAlgn="auto" latinLnBrk="0" hangingPunct="0">
              <a:lnSpc>
                <a:spcPct val="100000"/>
              </a:lnSpc>
              <a:spcBef>
                <a:spcPct val="20000"/>
              </a:spcBef>
              <a:spcAft>
                <a:spcPts val="0"/>
              </a:spcAft>
              <a:buClrTx/>
              <a:buSzTx/>
              <a:buFont typeface="Arial" charset="0"/>
              <a:buChar char="•"/>
              <a:tabLst/>
              <a:defRPr sz="2000">
                <a:latin typeface="Arial" pitchFamily="34" charset="0"/>
                <a:cs typeface="Arial" pitchFamily="34" charset="0"/>
              </a:defRPr>
            </a:lvl1pPr>
            <a:lvl2pPr marL="742950" indent="-285750" eaLnBrk="0" hangingPunct="0">
              <a:spcBef>
                <a:spcPct val="20000"/>
              </a:spcBef>
              <a:buFont typeface="Arial" charset="0"/>
              <a:buChar char="–"/>
              <a:defRPr/>
            </a:lvl2pPr>
            <a:lvl3pPr marL="1143000" indent="-228600" eaLnBrk="0" hangingPunct="0">
              <a:spcBef>
                <a:spcPct val="20000"/>
              </a:spcBef>
              <a:buFont typeface="Arial" charset="0"/>
              <a:buChar char="•"/>
              <a:defRPr/>
            </a:lvl3pPr>
            <a:lvl4pPr marL="1600200" indent="-228600" eaLnBrk="0" hangingPunct="0">
              <a:spcBef>
                <a:spcPct val="20000"/>
              </a:spcBef>
              <a:buFont typeface="Arial" charset="0"/>
              <a:buChar char="–"/>
              <a:defRPr/>
            </a:lvl4pPr>
            <a:lvl5pPr marL="2057400" indent="-228600" eaLnBrk="0" hangingPunct="0">
              <a:spcBef>
                <a:spcPct val="20000"/>
              </a:spcBef>
              <a:buFont typeface="Arial" charset="0"/>
              <a:buChar char="»"/>
              <a:defRPr/>
            </a:lvl5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cs typeface="Arial" charset="0"/>
              </a:rPr>
              <a:t>Slide Subtitle (Arial Regular 20pt)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1600" b="1" dirty="0">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600" b="1" dirty="0">
                <a:cs typeface="Arial" charset="0"/>
              </a:rPr>
              <a:t>Body subheading (Arial Bold 14-16pt) </a:t>
            </a:r>
            <a:endParaRPr lang="en-US" dirty="0"/>
          </a:p>
          <a:p>
            <a:pPr marL="342900" indent="-342900" eaLnBrk="0" hangingPunct="0">
              <a:spcBef>
                <a:spcPct val="20000"/>
              </a:spcBef>
              <a:buFont typeface="Arial" charset="0"/>
              <a:buChar char="•"/>
            </a:pPr>
            <a:r>
              <a:rPr lang="en-US" sz="1600" dirty="0">
                <a:cs typeface="Arial" charset="0"/>
              </a:rPr>
              <a:t>Body text Arial Regular 14-16pt</a:t>
            </a:r>
          </a:p>
          <a:p>
            <a:pPr marL="742950" lvl="1" indent="-285750" eaLnBrk="0" hangingPunct="0">
              <a:spcBef>
                <a:spcPct val="20000"/>
              </a:spcBef>
              <a:buFont typeface="Arial" charset="0"/>
              <a:buChar char="–"/>
            </a:pPr>
            <a:r>
              <a:rPr lang="en-US" sz="1600" dirty="0">
                <a:cs typeface="Arial" charset="0"/>
              </a:rPr>
              <a:t>Second level text Arial Regular 14-16pt</a:t>
            </a:r>
          </a:p>
          <a:p>
            <a:pPr marL="1143000" lvl="2" indent="-228600" eaLnBrk="0" hangingPunct="0">
              <a:spcBef>
                <a:spcPct val="20000"/>
              </a:spcBef>
              <a:buFont typeface="Arial" charset="0"/>
              <a:buChar char="•"/>
            </a:pPr>
            <a:r>
              <a:rPr lang="en-US" sz="1600" dirty="0">
                <a:cs typeface="Arial" charset="0"/>
              </a:rPr>
              <a:t>Third level text Arial Regular 14-16pt</a:t>
            </a:r>
          </a:p>
          <a:p>
            <a:pPr marL="1600200" lvl="3" indent="-228600" eaLnBrk="0" hangingPunct="0">
              <a:spcBef>
                <a:spcPct val="20000"/>
              </a:spcBef>
              <a:buFont typeface="Arial" charset="0"/>
              <a:buChar char="–"/>
            </a:pPr>
            <a:r>
              <a:rPr lang="en-US" sz="1400" dirty="0">
                <a:cs typeface="Arial" charset="0"/>
              </a:rPr>
              <a:t>Fourth level text Arial 12-14pt regular</a:t>
            </a:r>
          </a:p>
          <a:p>
            <a:pPr marL="2057400" lvl="4" indent="-228600" eaLnBrk="0" hangingPunct="0">
              <a:spcBef>
                <a:spcPct val="20000"/>
              </a:spcBef>
              <a:buFont typeface="Arial" charset="0"/>
              <a:buChar char="»"/>
            </a:pPr>
            <a:r>
              <a:rPr lang="en-US" sz="1200" dirty="0">
                <a:cs typeface="Arial" charset="0"/>
              </a:rPr>
              <a:t>Fifth level text Arial 12pt regular</a:t>
            </a:r>
          </a:p>
          <a:p>
            <a:pPr marL="342900" indent="-342900" eaLnBrk="0" hangingPunct="0">
              <a:spcBef>
                <a:spcPct val="20000"/>
              </a:spcBef>
              <a:buFont typeface="Arial" charset="0"/>
              <a:buChar char="•"/>
            </a:pPr>
            <a:r>
              <a:rPr lang="en-US" sz="1600" dirty="0" err="1">
                <a:cs typeface="Arial" charset="0"/>
              </a:rPr>
              <a:t>Dolumsandre</a:t>
            </a:r>
            <a:r>
              <a:rPr lang="en-US" sz="1600" dirty="0">
                <a:cs typeface="Arial" charset="0"/>
              </a:rPr>
              <a:t> </a:t>
            </a:r>
            <a:r>
              <a:rPr lang="en-US" sz="1600" dirty="0" err="1">
                <a:cs typeface="Arial" charset="0"/>
              </a:rPr>
              <a:t>vullaore</a:t>
            </a:r>
            <a:r>
              <a:rPr lang="en-US" sz="1600" dirty="0">
                <a:cs typeface="Arial" charset="0"/>
              </a:rPr>
              <a:t> </a:t>
            </a:r>
            <a:r>
              <a:rPr lang="en-US" sz="1600" dirty="0" err="1">
                <a:cs typeface="Arial" charset="0"/>
              </a:rPr>
              <a:t>dunt</a:t>
            </a:r>
            <a:r>
              <a:rPr lang="en-US" sz="1600" dirty="0">
                <a:cs typeface="Arial" charset="0"/>
              </a:rPr>
              <a:t> et </a:t>
            </a:r>
            <a:r>
              <a:rPr lang="en-US" sz="1600" dirty="0" err="1">
                <a:cs typeface="Arial" charset="0"/>
              </a:rPr>
              <a:t>irit</a:t>
            </a:r>
            <a:r>
              <a:rPr lang="en-US" sz="1600" dirty="0">
                <a:cs typeface="Arial" charset="0"/>
              </a:rPr>
              <a:t> </a:t>
            </a:r>
            <a:r>
              <a:rPr lang="en-US" sz="1600" dirty="0" err="1">
                <a:cs typeface="Arial" charset="0"/>
              </a:rPr>
              <a:t>aut</a:t>
            </a:r>
            <a:r>
              <a:rPr lang="en-US" sz="1600" dirty="0">
                <a:cs typeface="Arial" charset="0"/>
              </a:rPr>
              <a:t> at do </a:t>
            </a:r>
            <a:r>
              <a:rPr lang="en-US" sz="1600" dirty="0" err="1">
                <a:cs typeface="Arial" charset="0"/>
              </a:rPr>
              <a:t>odionse</a:t>
            </a:r>
            <a:r>
              <a:rPr lang="en-US" sz="1600" dirty="0">
                <a:cs typeface="Arial" charset="0"/>
              </a:rPr>
              <a:t>.</a:t>
            </a:r>
          </a:p>
          <a:p>
            <a:pPr marL="742950" lvl="1" indent="-285750" eaLnBrk="0" hangingPunct="0">
              <a:spcBef>
                <a:spcPct val="20000"/>
              </a:spcBef>
              <a:buFont typeface="Arial" charset="0"/>
              <a:buChar char="–"/>
            </a:pPr>
            <a:r>
              <a:rPr lang="en-US" sz="1600" dirty="0" err="1">
                <a:cs typeface="Arial" charset="0"/>
              </a:rPr>
              <a:t>Mincilis</a:t>
            </a:r>
            <a:r>
              <a:rPr lang="en-US" sz="1600" dirty="0">
                <a:cs typeface="Arial" charset="0"/>
              </a:rPr>
              <a:t> ex </a:t>
            </a:r>
            <a:r>
              <a:rPr lang="en-US" sz="1600" dirty="0" err="1">
                <a:cs typeface="Arial" charset="0"/>
              </a:rPr>
              <a:t>eu</a:t>
            </a:r>
            <a:r>
              <a:rPr lang="en-US" sz="1600" dirty="0">
                <a:cs typeface="Arial" charset="0"/>
              </a:rPr>
              <a:t> </a:t>
            </a:r>
            <a:r>
              <a:rPr lang="en-US" sz="1600" dirty="0" err="1">
                <a:cs typeface="Arial" charset="0"/>
              </a:rPr>
              <a:t>faccum</a:t>
            </a:r>
            <a:r>
              <a:rPr lang="en-US" sz="1600" dirty="0">
                <a:cs typeface="Arial" charset="0"/>
              </a:rPr>
              <a:t> </a:t>
            </a:r>
            <a:r>
              <a:rPr lang="en-US" sz="1600" dirty="0" err="1">
                <a:cs typeface="Arial" charset="0"/>
              </a:rPr>
              <a:t>veiqui</a:t>
            </a:r>
            <a:r>
              <a:rPr lang="en-US" sz="1600" dirty="0">
                <a:cs typeface="Arial" charset="0"/>
              </a:rPr>
              <a:t> </a:t>
            </a:r>
            <a:r>
              <a:rPr lang="en-US" sz="1600" dirty="0" err="1">
                <a:cs typeface="Arial" charset="0"/>
              </a:rPr>
              <a:t>psuscil</a:t>
            </a:r>
            <a:r>
              <a:rPr lang="en-US" sz="1600" dirty="0">
                <a:cs typeface="Arial" charset="0"/>
              </a:rPr>
              <a:t> </a:t>
            </a:r>
            <a:r>
              <a:rPr lang="en-US" sz="1600" dirty="0" err="1">
                <a:cs typeface="Arial" charset="0"/>
              </a:rPr>
              <a:t>utpat</a:t>
            </a:r>
            <a:endParaRPr lang="en-US" sz="1600" dirty="0">
              <a:cs typeface="Arial" charset="0"/>
            </a:endParaRPr>
          </a:p>
          <a:p>
            <a:pPr marL="742950" lvl="1" indent="-285750" eaLnBrk="0" hangingPunct="0">
              <a:spcBef>
                <a:spcPct val="20000"/>
              </a:spcBef>
              <a:buFont typeface="Arial" charset="0"/>
              <a:buChar char="–"/>
            </a:pPr>
            <a:r>
              <a:rPr lang="en-US" sz="1600" dirty="0" err="1">
                <a:cs typeface="Arial" charset="0"/>
              </a:rPr>
              <a:t>Vulputet</a:t>
            </a:r>
            <a:r>
              <a:rPr lang="en-US" sz="1600" dirty="0">
                <a:cs typeface="Arial" charset="0"/>
              </a:rPr>
              <a:t> </a:t>
            </a:r>
            <a:r>
              <a:rPr lang="en-US" sz="1600" dirty="0" err="1">
                <a:cs typeface="Arial" charset="0"/>
              </a:rPr>
              <a:t>ilisl</a:t>
            </a:r>
            <a:r>
              <a:rPr lang="en-US" sz="1600" dirty="0">
                <a:cs typeface="Arial" charset="0"/>
              </a:rPr>
              <a:t> ea con </a:t>
            </a:r>
            <a:r>
              <a:rPr lang="en-US" sz="1600" dirty="0" err="1">
                <a:cs typeface="Arial" charset="0"/>
              </a:rPr>
              <a:t>eniam</a:t>
            </a:r>
            <a:r>
              <a:rPr lang="en-US" sz="1600" dirty="0">
                <a:cs typeface="Arial" charset="0"/>
              </a:rPr>
              <a:t> </a:t>
            </a:r>
            <a:r>
              <a:rPr lang="en-US" sz="1600" dirty="0" err="1">
                <a:cs typeface="Arial" charset="0"/>
              </a:rPr>
              <a:t>cortis</a:t>
            </a:r>
            <a:r>
              <a:rPr lang="en-US" sz="1600" dirty="0">
                <a:cs typeface="Arial" charset="0"/>
              </a:rPr>
              <a:t> </a:t>
            </a:r>
            <a:r>
              <a:rPr lang="en-US" sz="1600" dirty="0" err="1">
                <a:cs typeface="Arial" charset="0"/>
              </a:rPr>
              <a:t>faccum</a:t>
            </a:r>
            <a:r>
              <a:rPr lang="en-US" sz="1600" dirty="0">
                <a:cs typeface="Arial" charset="0"/>
              </a:rPr>
              <a:t> </a:t>
            </a:r>
            <a:r>
              <a:rPr lang="en-US" sz="1600" dirty="0" err="1">
                <a:cs typeface="Arial" charset="0"/>
              </a:rPr>
              <a:t>veliqui</a:t>
            </a:r>
            <a:endParaRPr lang="en-US" sz="1600" dirty="0">
              <a:cs typeface="Arial" charset="0"/>
            </a:endParaRPr>
          </a:p>
          <a:p>
            <a:pPr marL="1143000" lvl="2" indent="-228600" eaLnBrk="0" hangingPunct="0">
              <a:spcBef>
                <a:spcPct val="20000"/>
              </a:spcBef>
              <a:buFont typeface="Arial" charset="0"/>
              <a:buChar char="•"/>
            </a:pPr>
            <a:r>
              <a:rPr lang="en-US" sz="1600" dirty="0" err="1">
                <a:cs typeface="Arial" charset="0"/>
              </a:rPr>
              <a:t>Eneterh</a:t>
            </a:r>
            <a:r>
              <a:rPr lang="en-US" sz="1600" dirty="0">
                <a:cs typeface="Arial" charset="0"/>
              </a:rPr>
              <a:t> </a:t>
            </a:r>
            <a:r>
              <a:rPr lang="en-US" sz="1600" dirty="0" err="1">
                <a:cs typeface="Arial" charset="0"/>
              </a:rPr>
              <a:t>exero</a:t>
            </a:r>
            <a:r>
              <a:rPr lang="en-US" sz="1600" dirty="0">
                <a:cs typeface="Arial" charset="0"/>
              </a:rPr>
              <a:t> </a:t>
            </a:r>
            <a:r>
              <a:rPr lang="en-US" sz="1600" dirty="0" err="1">
                <a:cs typeface="Arial" charset="0"/>
              </a:rPr>
              <a:t>conummy</a:t>
            </a:r>
            <a:r>
              <a:rPr lang="en-US" sz="1600" dirty="0">
                <a:cs typeface="Arial" charset="0"/>
              </a:rPr>
              <a:t> </a:t>
            </a:r>
            <a:r>
              <a:rPr lang="en-US" sz="1600" dirty="0" err="1">
                <a:cs typeface="Arial" charset="0"/>
              </a:rPr>
              <a:t>niamet</a:t>
            </a:r>
            <a:endParaRPr lang="en-US" sz="1600" dirty="0">
              <a:cs typeface="Arial" charset="0"/>
            </a:endParaRPr>
          </a:p>
          <a:p>
            <a:pPr marL="1143000" lvl="2" indent="-228600" eaLnBrk="0" hangingPunct="0">
              <a:spcBef>
                <a:spcPct val="20000"/>
              </a:spcBef>
              <a:buFont typeface="Arial" charset="0"/>
              <a:buChar char="•"/>
            </a:pPr>
            <a:r>
              <a:rPr lang="en-US" sz="1600" dirty="0" err="1">
                <a:cs typeface="Arial" charset="0"/>
              </a:rPr>
              <a:t>Vulputet</a:t>
            </a:r>
            <a:r>
              <a:rPr lang="en-US" sz="1600" dirty="0">
                <a:cs typeface="Arial" charset="0"/>
              </a:rPr>
              <a:t> </a:t>
            </a:r>
            <a:r>
              <a:rPr lang="en-US" sz="1600" dirty="0" err="1">
                <a:cs typeface="Arial" charset="0"/>
              </a:rPr>
              <a:t>ilisl</a:t>
            </a:r>
            <a:r>
              <a:rPr lang="en-US" sz="1600" dirty="0">
                <a:cs typeface="Arial" charset="0"/>
              </a:rPr>
              <a:t> ea con </a:t>
            </a:r>
            <a:r>
              <a:rPr lang="en-US" sz="1600" dirty="0" err="1">
                <a:cs typeface="Arial" charset="0"/>
              </a:rPr>
              <a:t>eniam</a:t>
            </a:r>
            <a:r>
              <a:rPr lang="en-US" sz="1600" dirty="0">
                <a:cs typeface="Arial" charset="0"/>
              </a:rPr>
              <a:t> </a:t>
            </a:r>
            <a:r>
              <a:rPr lang="en-US" sz="1600" dirty="0" err="1">
                <a:cs typeface="Arial" charset="0"/>
              </a:rPr>
              <a:t>cortis</a:t>
            </a:r>
            <a:r>
              <a:rPr lang="en-US" sz="1600" dirty="0">
                <a:cs typeface="Arial" charset="0"/>
              </a:rPr>
              <a:t> </a:t>
            </a:r>
            <a:r>
              <a:rPr lang="en-US" sz="1600" dirty="0" err="1">
                <a:cs typeface="Arial" charset="0"/>
              </a:rPr>
              <a:t>faccum</a:t>
            </a:r>
            <a:r>
              <a:rPr lang="en-US" sz="1600" dirty="0">
                <a:cs typeface="Arial" charset="0"/>
              </a:rPr>
              <a:t> </a:t>
            </a:r>
            <a:r>
              <a:rPr lang="en-US" sz="1600" dirty="0" err="1">
                <a:cs typeface="Arial" charset="0"/>
              </a:rPr>
              <a:t>veliqui</a:t>
            </a:r>
            <a:endParaRPr lang="en-US" sz="1600" dirty="0">
              <a:cs typeface="Arial" charset="0"/>
            </a:endParaRPr>
          </a:p>
          <a:p>
            <a:pPr marL="1143000" lvl="2" indent="-228600" eaLnBrk="0" hangingPunct="0">
              <a:spcBef>
                <a:spcPct val="20000"/>
              </a:spcBef>
              <a:buFont typeface="Arial" charset="0"/>
              <a:buChar char="•"/>
            </a:pPr>
            <a:r>
              <a:rPr lang="en-US" sz="1600" dirty="0" err="1">
                <a:cs typeface="Arial" charset="0"/>
              </a:rPr>
              <a:t>Eniam</a:t>
            </a:r>
            <a:r>
              <a:rPr lang="en-US" sz="1600" dirty="0">
                <a:cs typeface="Arial" charset="0"/>
              </a:rPr>
              <a:t> </a:t>
            </a:r>
            <a:r>
              <a:rPr lang="en-US" sz="1600" dirty="0" err="1">
                <a:cs typeface="Arial" charset="0"/>
              </a:rPr>
              <a:t>cortis</a:t>
            </a:r>
            <a:r>
              <a:rPr lang="en-US" sz="1600" dirty="0">
                <a:cs typeface="Arial" charset="0"/>
              </a:rPr>
              <a:t> </a:t>
            </a:r>
            <a:r>
              <a:rPr lang="en-US" sz="1600" dirty="0" err="1">
                <a:cs typeface="Arial" charset="0"/>
              </a:rPr>
              <a:t>faccum</a:t>
            </a:r>
            <a:r>
              <a:rPr lang="en-US" sz="1600" dirty="0">
                <a:cs typeface="Arial" charset="0"/>
              </a:rPr>
              <a:t> </a:t>
            </a:r>
            <a:r>
              <a:rPr lang="en-US" sz="1600" dirty="0" err="1">
                <a:cs typeface="Arial" charset="0"/>
              </a:rPr>
              <a:t>veliqui</a:t>
            </a:r>
            <a:endParaRPr lang="en-US" sz="1600" dirty="0">
              <a:cs typeface="Arial" charset="0"/>
            </a:endParaRPr>
          </a:p>
        </p:txBody>
      </p:sp>
      <p:sp>
        <p:nvSpPr>
          <p:cNvPr id="11" name="Title 1"/>
          <p:cNvSpPr>
            <a:spLocks noGrp="1"/>
          </p:cNvSpPr>
          <p:nvPr>
            <p:ph type="title" hasCustomPrompt="1"/>
          </p:nvPr>
        </p:nvSpPr>
        <p:spPr>
          <a:xfrm>
            <a:off x="711200" y="457200"/>
            <a:ext cx="10566400" cy="381000"/>
          </a:xfrm>
          <a:prstGeom prst="rect">
            <a:avLst/>
          </a:prstGeom>
        </p:spPr>
        <p:txBody>
          <a:bodyPr/>
          <a:lstStyle>
            <a:lvl1pPr algn="l">
              <a:defRPr sz="4400">
                <a:latin typeface="Arial" pitchFamily="34" charset="0"/>
                <a:cs typeface="Arial" pitchFamily="34" charset="0"/>
              </a:defRPr>
            </a:lvl1pPr>
          </a:lstStyle>
          <a:p>
            <a:pPr>
              <a:lnSpc>
                <a:spcPct val="90000"/>
              </a:lnSpc>
            </a:pPr>
            <a:r>
              <a:rPr lang="en-US" sz="2200" b="1" dirty="0">
                <a:latin typeface="Arial" pitchFamily="34" charset="0"/>
                <a:cs typeface="Arial" pitchFamily="34" charset="0"/>
              </a:rPr>
              <a:t>Slide heading/title </a:t>
            </a:r>
            <a:r>
              <a:rPr lang="en-US" sz="2200" b="1" dirty="0">
                <a:cs typeface="Arial" charset="0"/>
              </a:rPr>
              <a:t>(Arial Bold 22pt)</a:t>
            </a:r>
          </a:p>
        </p:txBody>
      </p:sp>
    </p:spTree>
    <p:extLst>
      <p:ext uri="{BB962C8B-B14F-4D97-AF65-F5344CB8AC3E}">
        <p14:creationId xmlns:p14="http://schemas.microsoft.com/office/powerpoint/2010/main" val="2977180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8" name="Rectangle 7"/>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9"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sp>
        <p:nvSpPr>
          <p:cNvPr id="10" name="Slide Number Placeholder 1"/>
          <p:cNvSpPr txBox="1">
            <a:spLocks/>
          </p:cNvSpPr>
          <p:nvPr userDrawn="1"/>
        </p:nvSpPr>
        <p:spPr bwMode="auto">
          <a:xfrm>
            <a:off x="810685" y="6418264"/>
            <a:ext cx="2321983" cy="338137"/>
          </a:xfrm>
          <a:prstGeom prst="rect">
            <a:avLst/>
          </a:prstGeom>
          <a:noFill/>
          <a:ln w="9525">
            <a:noFill/>
            <a:miter lim="800000"/>
            <a:headEnd/>
            <a:tailEnd/>
          </a:ln>
        </p:spPr>
        <p:txBody>
          <a:bodyPr anchor="ctr"/>
          <a:lstStyle/>
          <a:p>
            <a:fld id="{4F3FDFAD-3C84-4D51-BEB5-790A22F2AA54}" type="slidenum">
              <a:rPr lang="en-GB" sz="700">
                <a:solidFill>
                  <a:srgbClr val="000000"/>
                </a:solidFill>
                <a:cs typeface="Arial" charset="0"/>
              </a:rPr>
              <a:pPr/>
              <a:t>‹#›</a:t>
            </a:fld>
            <a:endParaRPr lang="en-GB" sz="700">
              <a:solidFill>
                <a:srgbClr val="000000"/>
              </a:solidFill>
              <a:cs typeface="Arial" charset="0"/>
            </a:endParaRPr>
          </a:p>
        </p:txBody>
      </p:sp>
      <p:pic>
        <p:nvPicPr>
          <p:cNvPr id="11"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3" name="Picture Placeholder 2"/>
          <p:cNvSpPr>
            <a:spLocks noGrp="1"/>
          </p:cNvSpPr>
          <p:nvPr>
            <p:ph type="pic" idx="1"/>
          </p:nvPr>
        </p:nvSpPr>
        <p:spPr>
          <a:xfrm>
            <a:off x="7010400" y="1917700"/>
            <a:ext cx="3725333" cy="3860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5" name="Title 1"/>
          <p:cNvSpPr txBox="1">
            <a:spLocks/>
          </p:cNvSpPr>
          <p:nvPr userDrawn="1"/>
        </p:nvSpPr>
        <p:spPr>
          <a:xfrm>
            <a:off x="711200" y="457200"/>
            <a:ext cx="10566400" cy="381000"/>
          </a:xfrm>
          <a:prstGeom prst="rect">
            <a:avLst/>
          </a:prstGeom>
        </p:spPr>
        <p:txBody>
          <a:bodyPr vert="horz" lIns="91440" tIns="45720" rIns="91440" bIns="45720" rtlCol="0" anchor="ctr">
            <a:normAutofit lnSpcReduction="10000"/>
          </a:bodyPr>
          <a:lstStyle>
            <a:lvl1pPr algn="l">
              <a:defRPr sz="4400"/>
            </a:lvl1pPr>
          </a:lstStyle>
          <a:p>
            <a:pPr>
              <a:lnSpc>
                <a:spcPct val="90000"/>
              </a:lnSpc>
            </a:pPr>
            <a:r>
              <a:rPr lang="en-US" sz="2200" b="1" dirty="0">
                <a:latin typeface="Arial" pitchFamily="34" charset="0"/>
                <a:cs typeface="Arial" pitchFamily="34" charset="0"/>
              </a:rPr>
              <a:t>Slide heading/title with vertical image (Arial Bold 22pt)</a:t>
            </a:r>
          </a:p>
        </p:txBody>
      </p:sp>
      <p:sp>
        <p:nvSpPr>
          <p:cNvPr id="18" name="Content Placeholder 2"/>
          <p:cNvSpPr>
            <a:spLocks noGrp="1"/>
          </p:cNvSpPr>
          <p:nvPr>
            <p:ph sz="half" idx="10" hasCustomPrompt="1"/>
          </p:nvPr>
        </p:nvSpPr>
        <p:spPr>
          <a:xfrm>
            <a:off x="694267" y="1346201"/>
            <a:ext cx="5994400" cy="4432301"/>
          </a:xfrm>
          <a:prstGeom prst="rect">
            <a:avLst/>
          </a:prstGeom>
        </p:spPr>
        <p:txBody>
          <a:bodyPr>
            <a:noAutofit/>
          </a:bodyPr>
          <a:lstStyle>
            <a:lvl1pPr marL="0" marR="0" indent="0" algn="l" defTabSz="457200" rtl="0" eaLnBrk="1" fontAlgn="base" latinLnBrk="0" hangingPunct="1">
              <a:lnSpc>
                <a:spcPct val="100000"/>
              </a:lnSpc>
              <a:spcBef>
                <a:spcPct val="0"/>
              </a:spcBef>
              <a:spcAft>
                <a:spcPts val="600"/>
              </a:spcAft>
              <a:buClrTx/>
              <a:buSzTx/>
              <a:buFont typeface="Arial" charset="0"/>
              <a:buChar char="•"/>
              <a:tabLst/>
              <a:defRPr lang="en-US" sz="1600" kern="1200" dirty="0" smtClean="0">
                <a:solidFill>
                  <a:schemeClr val="tx1"/>
                </a:solidFill>
                <a:latin typeface="Arial" charset="0"/>
                <a:ea typeface="ＭＳ Ｐゴシック" pitchFamily="34" charset="-128"/>
                <a:cs typeface="Arial"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kern="1200" baseline="0" dirty="0">
                <a:solidFill>
                  <a:srgbClr val="000000"/>
                </a:solidFill>
                <a:latin typeface="Arial"/>
              </a:rPr>
              <a:t>Slide Subtitle (Arial Regular 20pt)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1600" b="1" dirty="0">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1600" b="1" dirty="0">
                <a:cs typeface="Arial" charset="0"/>
              </a:rPr>
              <a:t>Body subheading (Arial Bold 14-16pt) </a:t>
            </a:r>
          </a:p>
          <a:p>
            <a:r>
              <a:rPr lang="en-US" sz="1600" dirty="0">
                <a:cs typeface="Arial" charset="0"/>
              </a:rPr>
              <a:t>Body text Arial Regular 14-16pt. </a:t>
            </a:r>
            <a:r>
              <a:rPr lang="en-US" sz="1600" dirty="0" err="1"/>
              <a:t>Lorem</a:t>
            </a:r>
            <a:r>
              <a:rPr lang="en-US" sz="1600" dirty="0"/>
              <a:t> </a:t>
            </a:r>
            <a:r>
              <a:rPr lang="en-US" sz="1600" dirty="0" err="1"/>
              <a:t>ipsum</a:t>
            </a:r>
            <a:r>
              <a:rPr lang="en-US" sz="1600" dirty="0"/>
              <a:t> dolor sit </a:t>
            </a:r>
            <a:r>
              <a:rPr lang="en-US" sz="1600" dirty="0" err="1"/>
              <a:t>amet</a:t>
            </a:r>
            <a:r>
              <a:rPr lang="en-US" sz="1600" dirty="0"/>
              <a:t>, </a:t>
            </a:r>
            <a:r>
              <a:rPr lang="en-US" sz="1600" dirty="0" err="1"/>
              <a:t>consectetur</a:t>
            </a:r>
            <a:r>
              <a:rPr lang="en-US" sz="1600" dirty="0"/>
              <a:t> </a:t>
            </a:r>
            <a:r>
              <a:rPr lang="en-US" sz="1600" dirty="0" err="1"/>
              <a:t>adipisicing</a:t>
            </a:r>
            <a:r>
              <a:rPr lang="en-US" sz="1600" dirty="0"/>
              <a:t> </a:t>
            </a:r>
            <a:r>
              <a:rPr lang="en-US" sz="1600" dirty="0" err="1"/>
              <a:t>elit</a:t>
            </a:r>
            <a:r>
              <a:rPr lang="en-US" sz="1600" dirty="0"/>
              <a:t>, </a:t>
            </a:r>
            <a:r>
              <a:rPr lang="en-US" sz="1600" dirty="0" err="1"/>
              <a:t>sed</a:t>
            </a:r>
            <a:r>
              <a:rPr lang="en-US" sz="1600" dirty="0"/>
              <a:t> do </a:t>
            </a:r>
            <a:r>
              <a:rPr lang="en-US" sz="1600" dirty="0" err="1"/>
              <a:t>eiusmod</a:t>
            </a:r>
            <a:r>
              <a:rPr lang="en-US" sz="1600" dirty="0"/>
              <a:t> </a:t>
            </a:r>
            <a:r>
              <a:rPr lang="en-US" sz="1600" dirty="0" err="1"/>
              <a:t>tempor</a:t>
            </a:r>
            <a:r>
              <a:rPr lang="en-US" sz="1600" dirty="0"/>
              <a:t> </a:t>
            </a:r>
            <a:r>
              <a:rPr lang="en-US" sz="1600" dirty="0" err="1"/>
              <a:t>incididunt</a:t>
            </a:r>
            <a:r>
              <a:rPr lang="en-US" sz="1600" dirty="0"/>
              <a:t> </a:t>
            </a:r>
            <a:r>
              <a:rPr lang="en-US" sz="1600" dirty="0" err="1"/>
              <a:t>ut</a:t>
            </a:r>
            <a:r>
              <a:rPr lang="en-US" sz="1600" dirty="0"/>
              <a:t> </a:t>
            </a:r>
            <a:r>
              <a:rPr lang="en-US" sz="1600" dirty="0" err="1"/>
              <a:t>labore</a:t>
            </a:r>
            <a:r>
              <a:rPr lang="en-US" sz="1600" dirty="0"/>
              <a:t> et </a:t>
            </a:r>
            <a:r>
              <a:rPr lang="en-US" sz="1600" dirty="0" err="1"/>
              <a:t>dolore</a:t>
            </a:r>
            <a:r>
              <a:rPr lang="en-US" sz="1600" dirty="0"/>
              <a:t> magna </a:t>
            </a:r>
            <a:r>
              <a:rPr lang="en-US" sz="1600" dirty="0" err="1"/>
              <a:t>aliqua</a:t>
            </a:r>
            <a:r>
              <a:rPr lang="en-US" sz="1600" dirty="0"/>
              <a:t>. </a:t>
            </a:r>
            <a:r>
              <a:rPr lang="en-US" sz="1600" dirty="0" err="1"/>
              <a:t>Ut</a:t>
            </a:r>
            <a:r>
              <a:rPr lang="en-US" sz="1600" dirty="0"/>
              <a:t> </a:t>
            </a:r>
            <a:r>
              <a:rPr lang="en-US" sz="1600" dirty="0" err="1"/>
              <a:t>enim</a:t>
            </a:r>
            <a:r>
              <a:rPr lang="en-US" sz="1600" dirty="0"/>
              <a:t> ad minim </a:t>
            </a:r>
            <a:r>
              <a:rPr lang="en-US" sz="1600" dirty="0" err="1"/>
              <a:t>veniam</a:t>
            </a:r>
            <a:r>
              <a:rPr lang="en-US" sz="1600" dirty="0"/>
              <a:t>, </a:t>
            </a:r>
            <a:r>
              <a:rPr lang="en-US" sz="1600" dirty="0" err="1"/>
              <a:t>quis</a:t>
            </a:r>
            <a:r>
              <a:rPr lang="en-US" sz="1600" dirty="0"/>
              <a:t> </a:t>
            </a:r>
            <a:r>
              <a:rPr lang="en-US" sz="1600" dirty="0" err="1"/>
              <a:t>nostrud</a:t>
            </a:r>
            <a:r>
              <a:rPr lang="en-US" sz="1600" dirty="0"/>
              <a:t> exercitation </a:t>
            </a:r>
            <a:r>
              <a:rPr lang="en-US" sz="1600" dirty="0" err="1"/>
              <a:t>ullamco</a:t>
            </a:r>
            <a:r>
              <a:rPr lang="en-US" sz="1600" dirty="0"/>
              <a:t> </a:t>
            </a:r>
            <a:r>
              <a:rPr lang="en-US" sz="1600" dirty="0" err="1"/>
              <a:t>laboris</a:t>
            </a:r>
            <a:r>
              <a:rPr lang="en-US" sz="1600" dirty="0"/>
              <a:t> nisi </a:t>
            </a:r>
            <a:r>
              <a:rPr lang="en-US" sz="1600" dirty="0" err="1"/>
              <a:t>ut</a:t>
            </a:r>
            <a:r>
              <a:rPr lang="en-US" sz="1600" dirty="0"/>
              <a:t> </a:t>
            </a:r>
            <a:r>
              <a:rPr lang="en-US" sz="1600" dirty="0" err="1"/>
              <a:t>aliquip</a:t>
            </a:r>
            <a:r>
              <a:rPr lang="en-US" sz="1600" dirty="0"/>
              <a:t> ex ea </a:t>
            </a:r>
            <a:r>
              <a:rPr lang="en-US" sz="1600" dirty="0" err="1"/>
              <a:t>commodo</a:t>
            </a:r>
            <a:r>
              <a:rPr lang="en-US" sz="1600" dirty="0"/>
              <a:t> </a:t>
            </a:r>
            <a:r>
              <a:rPr lang="en-US" sz="1600" dirty="0" err="1"/>
              <a:t>consequat</a:t>
            </a:r>
            <a:r>
              <a:rPr lang="en-US" sz="1600" dirty="0"/>
              <a:t>. </a:t>
            </a:r>
            <a:r>
              <a:rPr lang="en-US" sz="1600" dirty="0" err="1"/>
              <a:t>Duis</a:t>
            </a:r>
            <a:r>
              <a:rPr lang="en-US" sz="1600" dirty="0"/>
              <a:t> </a:t>
            </a:r>
            <a:r>
              <a:rPr lang="en-US" sz="1600" dirty="0" err="1"/>
              <a:t>aute</a:t>
            </a:r>
            <a:r>
              <a:rPr lang="en-US" sz="1600" dirty="0"/>
              <a:t> </a:t>
            </a:r>
            <a:r>
              <a:rPr lang="en-US" sz="1600" dirty="0" err="1"/>
              <a:t>irure</a:t>
            </a:r>
            <a:r>
              <a:rPr lang="en-US" sz="1600" dirty="0"/>
              <a:t> dolor in </a:t>
            </a:r>
            <a:r>
              <a:rPr lang="en-US" sz="1600" dirty="0" err="1"/>
              <a:t>reprehenderit</a:t>
            </a:r>
            <a:r>
              <a:rPr lang="en-US" sz="1600" dirty="0"/>
              <a:t> in </a:t>
            </a:r>
            <a:r>
              <a:rPr lang="en-US" sz="1600" dirty="0" err="1"/>
              <a:t>voluptate</a:t>
            </a:r>
            <a:r>
              <a:rPr lang="en-US" sz="1600" dirty="0"/>
              <a:t> </a:t>
            </a:r>
            <a:r>
              <a:rPr lang="en-US" sz="1600" dirty="0" err="1"/>
              <a:t>velit</a:t>
            </a:r>
            <a:r>
              <a:rPr lang="en-US" sz="1600" dirty="0"/>
              <a:t>.</a:t>
            </a:r>
            <a:endParaRPr lang="en-US" sz="1600" dirty="0">
              <a:cs typeface="Arial" charset="0"/>
            </a:endParaRPr>
          </a:p>
          <a:p>
            <a:endParaRPr lang="en-US" sz="1600" dirty="0">
              <a:cs typeface="Arial" charset="0"/>
            </a:endParaRPr>
          </a:p>
          <a:p>
            <a:pPr>
              <a:spcAft>
                <a:spcPts val="600"/>
              </a:spcAft>
              <a:buFont typeface="Arial" charset="0"/>
              <a:buChar char="•"/>
            </a:pPr>
            <a:r>
              <a:rPr lang="en-US" sz="1600" dirty="0">
                <a:cs typeface="Arial" charset="0"/>
              </a:rPr>
              <a:t> Example for usage of bullet points</a:t>
            </a:r>
          </a:p>
          <a:p>
            <a:pPr>
              <a:spcAft>
                <a:spcPts val="600"/>
              </a:spcAft>
              <a:buFont typeface="Arial" charset="0"/>
              <a:buChar char="•"/>
            </a:pPr>
            <a:r>
              <a:rPr lang="en-US" sz="1600" dirty="0">
                <a:cs typeface="Arial" charset="0"/>
              </a:rPr>
              <a:t> </a:t>
            </a:r>
            <a:r>
              <a:rPr lang="en-US" sz="1600" dirty="0" err="1">
                <a:cs typeface="Arial" charset="0"/>
              </a:rPr>
              <a:t>Eneterh</a:t>
            </a:r>
            <a:r>
              <a:rPr lang="en-US" sz="1600" dirty="0">
                <a:cs typeface="Arial" charset="0"/>
              </a:rPr>
              <a:t> </a:t>
            </a:r>
            <a:r>
              <a:rPr lang="en-US" sz="1600" dirty="0" err="1">
                <a:cs typeface="Arial" charset="0"/>
              </a:rPr>
              <a:t>exero</a:t>
            </a:r>
            <a:r>
              <a:rPr lang="en-US" sz="1600" dirty="0">
                <a:cs typeface="Arial" charset="0"/>
              </a:rPr>
              <a:t> </a:t>
            </a:r>
            <a:r>
              <a:rPr lang="en-US" sz="1600" dirty="0" err="1">
                <a:cs typeface="Arial" charset="0"/>
              </a:rPr>
              <a:t>conummy</a:t>
            </a:r>
            <a:r>
              <a:rPr lang="en-US" sz="1600" dirty="0">
                <a:cs typeface="Arial" charset="0"/>
              </a:rPr>
              <a:t> </a:t>
            </a:r>
            <a:r>
              <a:rPr lang="en-US" sz="1600" dirty="0" err="1">
                <a:cs typeface="Arial" charset="0"/>
              </a:rPr>
              <a:t>niame</a:t>
            </a:r>
            <a:endParaRPr lang="en-US" sz="1600" dirty="0">
              <a:cs typeface="Arial" charset="0"/>
            </a:endParaRPr>
          </a:p>
          <a:p>
            <a:pPr>
              <a:spcAft>
                <a:spcPts val="600"/>
              </a:spcAft>
              <a:buFont typeface="Arial" charset="0"/>
              <a:buChar char="•"/>
            </a:pPr>
            <a:r>
              <a:rPr lang="en-US" sz="1600" dirty="0">
                <a:cs typeface="Arial" charset="0"/>
              </a:rPr>
              <a:t> </a:t>
            </a:r>
            <a:r>
              <a:rPr lang="en-US" sz="1600" dirty="0" err="1">
                <a:cs typeface="Arial" charset="0"/>
              </a:rPr>
              <a:t>Vulputet</a:t>
            </a:r>
            <a:r>
              <a:rPr lang="en-US" sz="1600" dirty="0">
                <a:cs typeface="Arial" charset="0"/>
              </a:rPr>
              <a:t> </a:t>
            </a:r>
            <a:r>
              <a:rPr lang="en-US" sz="1600" dirty="0" err="1">
                <a:cs typeface="Arial" charset="0"/>
              </a:rPr>
              <a:t>ilisl</a:t>
            </a:r>
            <a:r>
              <a:rPr lang="en-US" sz="1600" dirty="0">
                <a:cs typeface="Arial" charset="0"/>
              </a:rPr>
              <a:t> ea con </a:t>
            </a:r>
            <a:r>
              <a:rPr lang="en-US" sz="1600" dirty="0" err="1">
                <a:cs typeface="Arial" charset="0"/>
              </a:rPr>
              <a:t>eniam</a:t>
            </a:r>
            <a:r>
              <a:rPr lang="en-US" sz="1600" dirty="0">
                <a:cs typeface="Arial" charset="0"/>
              </a:rPr>
              <a:t> </a:t>
            </a:r>
            <a:r>
              <a:rPr lang="en-US" sz="1600" dirty="0" err="1">
                <a:cs typeface="Arial" charset="0"/>
              </a:rPr>
              <a:t>cortis</a:t>
            </a:r>
            <a:r>
              <a:rPr lang="en-US" sz="1600" dirty="0">
                <a:cs typeface="Arial" charset="0"/>
              </a:rPr>
              <a:t> </a:t>
            </a:r>
            <a:r>
              <a:rPr lang="en-US" sz="1600" dirty="0" err="1">
                <a:cs typeface="Arial" charset="0"/>
              </a:rPr>
              <a:t>faccum</a:t>
            </a:r>
            <a:r>
              <a:rPr lang="en-US" sz="1600" dirty="0">
                <a:cs typeface="Arial" charset="0"/>
              </a:rPr>
              <a:t> </a:t>
            </a:r>
            <a:r>
              <a:rPr lang="en-US" sz="1600" dirty="0" err="1">
                <a:cs typeface="Arial" charset="0"/>
              </a:rPr>
              <a:t>veliqu</a:t>
            </a:r>
            <a:endParaRPr lang="en-US" sz="1600" dirty="0">
              <a:cs typeface="Arial" charset="0"/>
            </a:endParaRPr>
          </a:p>
          <a:p>
            <a:pPr>
              <a:spcAft>
                <a:spcPts val="600"/>
              </a:spcAft>
              <a:buFont typeface="Arial" charset="0"/>
              <a:buChar char="•"/>
            </a:pPr>
            <a:r>
              <a:rPr lang="en-US" sz="1600" dirty="0">
                <a:cs typeface="Arial" charset="0"/>
              </a:rPr>
              <a:t> </a:t>
            </a:r>
            <a:r>
              <a:rPr lang="en-US" sz="1600" dirty="0" err="1"/>
              <a:t>Consectetur</a:t>
            </a:r>
            <a:r>
              <a:rPr lang="en-US" sz="1600" dirty="0"/>
              <a:t> </a:t>
            </a:r>
            <a:r>
              <a:rPr lang="en-US" sz="1600" dirty="0" err="1"/>
              <a:t>adipisicing</a:t>
            </a:r>
            <a:r>
              <a:rPr lang="en-US" sz="1600" dirty="0"/>
              <a:t> </a:t>
            </a:r>
            <a:endParaRPr lang="en-US" sz="1600" dirty="0">
              <a:cs typeface="Arial" charset="0"/>
            </a:endParaRPr>
          </a:p>
        </p:txBody>
      </p:sp>
    </p:spTree>
    <p:extLst>
      <p:ext uri="{BB962C8B-B14F-4D97-AF65-F5344CB8AC3E}">
        <p14:creationId xmlns:p14="http://schemas.microsoft.com/office/powerpoint/2010/main" val="1531861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8" name="Rectangle 7"/>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9"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sp>
        <p:nvSpPr>
          <p:cNvPr id="10" name="Slide Number Placeholder 1"/>
          <p:cNvSpPr txBox="1">
            <a:spLocks/>
          </p:cNvSpPr>
          <p:nvPr userDrawn="1"/>
        </p:nvSpPr>
        <p:spPr bwMode="auto">
          <a:xfrm>
            <a:off x="810685" y="6418264"/>
            <a:ext cx="2321983" cy="338137"/>
          </a:xfrm>
          <a:prstGeom prst="rect">
            <a:avLst/>
          </a:prstGeom>
          <a:noFill/>
          <a:ln w="9525">
            <a:noFill/>
            <a:miter lim="800000"/>
            <a:headEnd/>
            <a:tailEnd/>
          </a:ln>
        </p:spPr>
        <p:txBody>
          <a:bodyPr anchor="ctr"/>
          <a:lstStyle/>
          <a:p>
            <a:fld id="{4F3FDFAD-3C84-4D51-BEB5-790A22F2AA54}" type="slidenum">
              <a:rPr lang="en-GB" sz="700">
                <a:solidFill>
                  <a:srgbClr val="000000"/>
                </a:solidFill>
                <a:cs typeface="Arial" charset="0"/>
              </a:rPr>
              <a:pPr/>
              <a:t>‹#›</a:t>
            </a:fld>
            <a:endParaRPr lang="en-GB" sz="700">
              <a:solidFill>
                <a:srgbClr val="000000"/>
              </a:solidFill>
              <a:cs typeface="Arial" charset="0"/>
            </a:endParaRPr>
          </a:p>
        </p:txBody>
      </p:sp>
      <p:pic>
        <p:nvPicPr>
          <p:cNvPr id="11"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3" name="Picture Placeholder 2"/>
          <p:cNvSpPr>
            <a:spLocks noGrp="1"/>
          </p:cNvSpPr>
          <p:nvPr>
            <p:ph type="pic" idx="1"/>
          </p:nvPr>
        </p:nvSpPr>
        <p:spPr>
          <a:xfrm>
            <a:off x="745067" y="1841502"/>
            <a:ext cx="10329333" cy="31368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Title 1"/>
          <p:cNvSpPr txBox="1">
            <a:spLocks/>
          </p:cNvSpPr>
          <p:nvPr userDrawn="1"/>
        </p:nvSpPr>
        <p:spPr>
          <a:xfrm>
            <a:off x="711200" y="457200"/>
            <a:ext cx="10566400" cy="381000"/>
          </a:xfrm>
          <a:prstGeom prst="rect">
            <a:avLst/>
          </a:prstGeom>
        </p:spPr>
        <p:txBody>
          <a:bodyPr vert="horz" lIns="91440" tIns="45720" rIns="91440" bIns="45720" rtlCol="0" anchor="ctr">
            <a:normAutofit lnSpcReduction="10000"/>
          </a:bodyPr>
          <a:lstStyle>
            <a:lvl1pPr algn="l">
              <a:defRPr sz="4400"/>
            </a:lvl1pPr>
          </a:lstStyle>
          <a:p>
            <a:pPr>
              <a:lnSpc>
                <a:spcPct val="90000"/>
              </a:lnSpc>
            </a:pPr>
            <a:r>
              <a:rPr lang="en-US" sz="2200" b="1" dirty="0">
                <a:latin typeface="Arial" pitchFamily="34" charset="0"/>
                <a:cs typeface="Arial" pitchFamily="34" charset="0"/>
              </a:rPr>
              <a:t>Slide heading/title with horizontal image (Arial Bold 22pt)</a:t>
            </a:r>
          </a:p>
        </p:txBody>
      </p:sp>
      <p:sp>
        <p:nvSpPr>
          <p:cNvPr id="18" name="Content Placeholder 2"/>
          <p:cNvSpPr>
            <a:spLocks noGrp="1"/>
          </p:cNvSpPr>
          <p:nvPr>
            <p:ph sz="half" idx="10" hasCustomPrompt="1"/>
          </p:nvPr>
        </p:nvSpPr>
        <p:spPr>
          <a:xfrm>
            <a:off x="745067" y="1346201"/>
            <a:ext cx="5943600" cy="368300"/>
          </a:xfrm>
          <a:prstGeom prst="rect">
            <a:avLst/>
          </a:prstGeom>
        </p:spPr>
        <p:txBody>
          <a:bodyPr>
            <a:noAutofit/>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1600" kern="1200" dirty="0" smtClean="0">
                <a:solidFill>
                  <a:schemeClr val="tx1"/>
                </a:solidFill>
                <a:latin typeface="Arial" charset="0"/>
                <a:ea typeface="ＭＳ Ｐゴシック" pitchFamily="34" charset="-128"/>
                <a:cs typeface="Arial"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cs typeface="Arial" charset="0"/>
              </a:rPr>
              <a:t>Slide Subtitle (Arial Regular 20pt)</a:t>
            </a:r>
            <a:endParaRPr lang="en-US" sz="1600" dirty="0">
              <a:cs typeface="Arial" charset="0"/>
            </a:endParaRPr>
          </a:p>
        </p:txBody>
      </p:sp>
      <p:sp>
        <p:nvSpPr>
          <p:cNvPr id="16" name="Content Placeholder 2"/>
          <p:cNvSpPr>
            <a:spLocks noGrp="1"/>
          </p:cNvSpPr>
          <p:nvPr>
            <p:ph sz="half" idx="11" hasCustomPrompt="1"/>
          </p:nvPr>
        </p:nvSpPr>
        <p:spPr>
          <a:xfrm>
            <a:off x="745067" y="5041900"/>
            <a:ext cx="10329333" cy="952500"/>
          </a:xfrm>
          <a:prstGeom prst="rect">
            <a:avLst/>
          </a:prstGeo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600">
                <a:latin typeface="Arial" pitchFamily="34" charset="0"/>
                <a:cs typeface="Arial"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z="1400" dirty="0"/>
              <a:t>Body copy Arial Regular 14-16pt. </a:t>
            </a:r>
            <a:r>
              <a:rPr lang="en-US" sz="1400" dirty="0" err="1"/>
              <a:t>Lorem</a:t>
            </a:r>
            <a:r>
              <a:rPr lang="en-US" sz="1400" dirty="0"/>
              <a:t> </a:t>
            </a:r>
            <a:r>
              <a:rPr lang="en-US" sz="1400" dirty="0" err="1"/>
              <a:t>ipsum</a:t>
            </a:r>
            <a:r>
              <a:rPr lang="en-US" sz="1400" dirty="0"/>
              <a:t> dolor sit </a:t>
            </a:r>
            <a:r>
              <a:rPr lang="en-US" sz="1400" dirty="0" err="1"/>
              <a:t>amet</a:t>
            </a:r>
            <a:r>
              <a:rPr lang="en-US" sz="1400" dirty="0"/>
              <a:t>, </a:t>
            </a:r>
            <a:r>
              <a:rPr lang="en-US" sz="1400" dirty="0" err="1"/>
              <a:t>consectetur</a:t>
            </a:r>
            <a:r>
              <a:rPr lang="en-US" sz="1400" dirty="0"/>
              <a:t> </a:t>
            </a:r>
            <a:r>
              <a:rPr lang="en-US" sz="1400" dirty="0" err="1"/>
              <a:t>adipisicing</a:t>
            </a:r>
            <a:r>
              <a:rPr lang="en-US" sz="1400" dirty="0"/>
              <a:t> </a:t>
            </a:r>
            <a:r>
              <a:rPr lang="en-US" sz="1400" dirty="0" err="1"/>
              <a:t>elit</a:t>
            </a:r>
            <a:r>
              <a:rPr lang="en-US" sz="1400" dirty="0"/>
              <a:t>, </a:t>
            </a:r>
            <a:r>
              <a:rPr lang="en-US" sz="1400" dirty="0" err="1"/>
              <a:t>sed</a:t>
            </a:r>
            <a:r>
              <a:rPr lang="en-US" sz="1400" dirty="0"/>
              <a:t> do </a:t>
            </a:r>
            <a:r>
              <a:rPr lang="en-US" sz="1400" dirty="0" err="1"/>
              <a:t>eiusmod</a:t>
            </a:r>
            <a:r>
              <a:rPr lang="en-US" sz="1400" dirty="0"/>
              <a:t> </a:t>
            </a:r>
            <a:r>
              <a:rPr lang="en-US" sz="1400" dirty="0" err="1"/>
              <a:t>tempor</a:t>
            </a:r>
            <a:r>
              <a:rPr lang="en-US" sz="1400" dirty="0"/>
              <a:t> </a:t>
            </a:r>
            <a:r>
              <a:rPr lang="en-US" sz="1400" dirty="0" err="1"/>
              <a:t>incididunt</a:t>
            </a:r>
            <a:r>
              <a:rPr lang="en-US" sz="1400" dirty="0"/>
              <a:t> </a:t>
            </a:r>
            <a:r>
              <a:rPr lang="en-US" sz="1400" dirty="0" err="1"/>
              <a:t>ut</a:t>
            </a:r>
            <a:r>
              <a:rPr lang="en-US" sz="1400" dirty="0"/>
              <a:t> </a:t>
            </a:r>
            <a:r>
              <a:rPr lang="en-US" sz="1400" dirty="0" err="1"/>
              <a:t>labore</a:t>
            </a:r>
            <a:r>
              <a:rPr lang="en-US" sz="1400" dirty="0"/>
              <a:t> et </a:t>
            </a:r>
            <a:r>
              <a:rPr lang="en-US" sz="1400" dirty="0" err="1"/>
              <a:t>dolore</a:t>
            </a:r>
            <a:r>
              <a:rPr lang="en-US" sz="1400" dirty="0"/>
              <a:t> magna </a:t>
            </a:r>
            <a:r>
              <a:rPr lang="en-US" sz="1400" dirty="0" err="1"/>
              <a:t>aliqua</a:t>
            </a:r>
            <a:r>
              <a:rPr lang="en-US" sz="1400" dirty="0"/>
              <a:t>. </a:t>
            </a:r>
            <a:r>
              <a:rPr lang="en-US" sz="1400" dirty="0" err="1"/>
              <a:t>Ut</a:t>
            </a:r>
            <a:r>
              <a:rPr lang="en-US" sz="1400" dirty="0"/>
              <a:t> </a:t>
            </a:r>
            <a:r>
              <a:rPr lang="en-US" sz="1400" dirty="0" err="1"/>
              <a:t>enim</a:t>
            </a:r>
            <a:r>
              <a:rPr lang="en-US" sz="1400" dirty="0"/>
              <a:t> ad minim </a:t>
            </a:r>
            <a:r>
              <a:rPr lang="en-US" sz="1400" dirty="0" err="1"/>
              <a:t>veniam</a:t>
            </a:r>
            <a:r>
              <a:rPr lang="en-US" sz="1400" dirty="0"/>
              <a:t>, </a:t>
            </a:r>
            <a:r>
              <a:rPr lang="en-US" sz="1400" dirty="0" err="1"/>
              <a:t>quis</a:t>
            </a:r>
            <a:r>
              <a:rPr lang="en-US" sz="1400" dirty="0"/>
              <a:t> </a:t>
            </a:r>
            <a:r>
              <a:rPr lang="en-US" sz="1400" dirty="0" err="1"/>
              <a:t>nostrud</a:t>
            </a:r>
            <a:r>
              <a:rPr lang="en-US" sz="1400" dirty="0"/>
              <a:t> exercitation </a:t>
            </a:r>
            <a:r>
              <a:rPr lang="en-US" sz="1400" dirty="0" err="1"/>
              <a:t>ullamco</a:t>
            </a:r>
            <a:r>
              <a:rPr lang="en-US" sz="1400" dirty="0"/>
              <a:t> </a:t>
            </a:r>
            <a:r>
              <a:rPr lang="en-US" sz="1400" dirty="0" err="1"/>
              <a:t>laboris</a:t>
            </a:r>
            <a:r>
              <a:rPr lang="en-US" sz="1400" dirty="0"/>
              <a:t> nisi </a:t>
            </a:r>
            <a:r>
              <a:rPr lang="en-US" sz="1400" dirty="0" err="1"/>
              <a:t>ut</a:t>
            </a:r>
            <a:r>
              <a:rPr lang="en-US" sz="1400" dirty="0"/>
              <a:t> </a:t>
            </a:r>
            <a:r>
              <a:rPr lang="en-US" sz="1400" dirty="0" err="1"/>
              <a:t>aliquip</a:t>
            </a:r>
            <a:r>
              <a:rPr lang="en-US" sz="1400" dirty="0"/>
              <a:t> ex ea </a:t>
            </a:r>
            <a:r>
              <a:rPr lang="en-US" sz="1400" dirty="0" err="1"/>
              <a:t>commodo</a:t>
            </a:r>
            <a:r>
              <a:rPr lang="en-US" sz="1400" dirty="0"/>
              <a:t> </a:t>
            </a:r>
            <a:r>
              <a:rPr lang="en-US" sz="1400" dirty="0" err="1"/>
              <a:t>consequat</a:t>
            </a:r>
            <a:r>
              <a:rPr lang="en-US" sz="1400" dirty="0"/>
              <a:t>. </a:t>
            </a:r>
            <a:r>
              <a:rPr lang="en-US" sz="1400" dirty="0" err="1"/>
              <a:t>Duis</a:t>
            </a:r>
            <a:r>
              <a:rPr lang="en-US" sz="1400" dirty="0"/>
              <a:t> </a:t>
            </a:r>
            <a:r>
              <a:rPr lang="en-US" sz="1400" dirty="0" err="1"/>
              <a:t>aute</a:t>
            </a:r>
            <a:r>
              <a:rPr lang="en-US" sz="1400" dirty="0"/>
              <a:t> </a:t>
            </a:r>
            <a:r>
              <a:rPr lang="en-US" sz="1400" dirty="0" err="1"/>
              <a:t>irure</a:t>
            </a:r>
            <a:r>
              <a:rPr lang="en-US" sz="1400" dirty="0"/>
              <a:t> dolor in </a:t>
            </a:r>
            <a:r>
              <a:rPr lang="en-US" sz="1400" dirty="0" err="1"/>
              <a:t>reprehenderit</a:t>
            </a:r>
            <a:r>
              <a:rPr lang="en-US" sz="1400" dirty="0"/>
              <a:t> in </a:t>
            </a:r>
            <a:r>
              <a:rPr lang="en-US" sz="1400" dirty="0" err="1"/>
              <a:t>voluptate</a:t>
            </a:r>
            <a:r>
              <a:rPr lang="en-US" sz="1400" dirty="0"/>
              <a:t> </a:t>
            </a:r>
            <a:r>
              <a:rPr lang="en-US" sz="1400" dirty="0" err="1"/>
              <a:t>velit</a:t>
            </a:r>
            <a:r>
              <a:rPr lang="en-US" sz="1400" dirty="0"/>
              <a:t> </a:t>
            </a:r>
            <a:r>
              <a:rPr lang="en-US" sz="1400" dirty="0" err="1"/>
              <a:t>esse</a:t>
            </a:r>
            <a:r>
              <a:rPr lang="en-US" sz="1400" dirty="0"/>
              <a:t> </a:t>
            </a:r>
            <a:r>
              <a:rPr lang="en-US" sz="1400" dirty="0" err="1"/>
              <a:t>cillum</a:t>
            </a:r>
            <a:r>
              <a:rPr lang="en-US" sz="1400" dirty="0"/>
              <a:t> </a:t>
            </a:r>
            <a:r>
              <a:rPr lang="en-US" sz="1400" dirty="0" err="1"/>
              <a:t>dolore</a:t>
            </a:r>
            <a:r>
              <a:rPr lang="en-US" sz="1400" dirty="0"/>
              <a:t> </a:t>
            </a:r>
            <a:r>
              <a:rPr lang="en-US" sz="1400" dirty="0" err="1"/>
              <a:t>eu</a:t>
            </a:r>
            <a:r>
              <a:rPr lang="en-US" sz="1400" dirty="0"/>
              <a:t> </a:t>
            </a:r>
            <a:r>
              <a:rPr lang="en-US" sz="1400" dirty="0" err="1"/>
              <a:t>fugiat</a:t>
            </a:r>
            <a:r>
              <a:rPr lang="en-US" sz="1400" dirty="0"/>
              <a:t> </a:t>
            </a:r>
            <a:r>
              <a:rPr lang="en-US" sz="1400" dirty="0" err="1"/>
              <a:t>nulla</a:t>
            </a:r>
            <a:r>
              <a:rPr lang="en-US" sz="1400" dirty="0"/>
              <a:t>.</a:t>
            </a:r>
            <a:endParaRPr lang="en-US" sz="1400" dirty="0">
              <a:cs typeface="Arial" charset="0"/>
            </a:endParaRPr>
          </a:p>
        </p:txBody>
      </p:sp>
    </p:spTree>
    <p:extLst>
      <p:ext uri="{BB962C8B-B14F-4D97-AF65-F5344CB8AC3E}">
        <p14:creationId xmlns:p14="http://schemas.microsoft.com/office/powerpoint/2010/main" val="2109995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8" name="Rectangle 7"/>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a typeface="ＭＳ Ｐゴシック" charset="0"/>
              <a:cs typeface="ＭＳ Ｐゴシック" charset="0"/>
            </a:endParaRPr>
          </a:p>
        </p:txBody>
      </p:sp>
      <p:pic>
        <p:nvPicPr>
          <p:cNvPr id="9" name="Picture 1"/>
          <p:cNvPicPr>
            <a:picLocks noChangeAspect="1"/>
          </p:cNvPicPr>
          <p:nvPr userDrawn="1"/>
        </p:nvPicPr>
        <p:blipFill>
          <a:blip r:embed="rId2" cstate="print"/>
          <a:srcRect/>
          <a:stretch>
            <a:fillRect/>
          </a:stretch>
        </p:blipFill>
        <p:spPr bwMode="auto">
          <a:xfrm>
            <a:off x="0" y="1016000"/>
            <a:ext cx="12192000" cy="381000"/>
          </a:xfrm>
          <a:prstGeom prst="rect">
            <a:avLst/>
          </a:prstGeom>
          <a:noFill/>
          <a:ln w="9525">
            <a:noFill/>
            <a:miter lim="800000"/>
            <a:headEnd/>
            <a:tailEnd/>
          </a:ln>
        </p:spPr>
      </p:pic>
      <p:sp>
        <p:nvSpPr>
          <p:cNvPr id="10" name="Slide Number Placeholder 1"/>
          <p:cNvSpPr txBox="1">
            <a:spLocks/>
          </p:cNvSpPr>
          <p:nvPr userDrawn="1"/>
        </p:nvSpPr>
        <p:spPr bwMode="auto">
          <a:xfrm>
            <a:off x="810685" y="6418264"/>
            <a:ext cx="2321983" cy="338137"/>
          </a:xfrm>
          <a:prstGeom prst="rect">
            <a:avLst/>
          </a:prstGeom>
          <a:noFill/>
          <a:ln w="9525">
            <a:noFill/>
            <a:miter lim="800000"/>
            <a:headEnd/>
            <a:tailEnd/>
          </a:ln>
        </p:spPr>
        <p:txBody>
          <a:bodyPr anchor="ctr"/>
          <a:lstStyle/>
          <a:p>
            <a:fld id="{4F3FDFAD-3C84-4D51-BEB5-790A22F2AA54}" type="slidenum">
              <a:rPr lang="en-GB" sz="700">
                <a:solidFill>
                  <a:srgbClr val="000000"/>
                </a:solidFill>
                <a:cs typeface="Arial" charset="0"/>
              </a:rPr>
              <a:pPr/>
              <a:t>‹#›</a:t>
            </a:fld>
            <a:endParaRPr lang="en-GB" sz="700">
              <a:solidFill>
                <a:srgbClr val="000000"/>
              </a:solidFill>
              <a:cs typeface="Arial" charset="0"/>
            </a:endParaRPr>
          </a:p>
        </p:txBody>
      </p:sp>
      <p:pic>
        <p:nvPicPr>
          <p:cNvPr id="11" name="Picture 8" descr="C:\Users\20050383\Desktop\L&amp;T Mutual Fund.jpg"/>
          <p:cNvPicPr>
            <a:picLocks noChangeAspect="1" noChangeArrowheads="1"/>
          </p:cNvPicPr>
          <p:nvPr userDrawn="1"/>
        </p:nvPicPr>
        <p:blipFill>
          <a:blip r:embed="rId3" cstate="print"/>
          <a:srcRect/>
          <a:stretch>
            <a:fillRect/>
          </a:stretch>
        </p:blipFill>
        <p:spPr bwMode="auto">
          <a:xfrm>
            <a:off x="9635067" y="6362701"/>
            <a:ext cx="2266951" cy="468313"/>
          </a:xfrm>
          <a:prstGeom prst="rect">
            <a:avLst/>
          </a:prstGeom>
          <a:noFill/>
          <a:ln w="9525">
            <a:noFill/>
            <a:miter lim="800000"/>
            <a:headEnd/>
            <a:tailEnd/>
          </a:ln>
        </p:spPr>
      </p:pic>
      <p:sp>
        <p:nvSpPr>
          <p:cNvPr id="15" name="Title 1"/>
          <p:cNvSpPr txBox="1">
            <a:spLocks/>
          </p:cNvSpPr>
          <p:nvPr userDrawn="1"/>
        </p:nvSpPr>
        <p:spPr>
          <a:xfrm>
            <a:off x="711200" y="457200"/>
            <a:ext cx="10566400" cy="381000"/>
          </a:xfrm>
          <a:prstGeom prst="rect">
            <a:avLst/>
          </a:prstGeom>
        </p:spPr>
        <p:txBody>
          <a:bodyPr vert="horz" lIns="91440" tIns="45720" rIns="91440" bIns="45720" rtlCol="0" anchor="ctr">
            <a:normAutofit lnSpcReduction="10000"/>
          </a:bodyPr>
          <a:lstStyle>
            <a:lvl1pPr algn="l">
              <a:defRPr sz="4400"/>
            </a:lvl1pPr>
          </a:lstStyle>
          <a:p>
            <a:pPr>
              <a:lnSpc>
                <a:spcPct val="90000"/>
              </a:lnSpc>
            </a:pPr>
            <a:r>
              <a:rPr lang="en-US" sz="2200" b="1" dirty="0">
                <a:latin typeface="Arial" pitchFamily="34" charset="0"/>
                <a:cs typeface="Arial" pitchFamily="34" charset="0"/>
              </a:rPr>
              <a:t>Slide heading/title with multiple images (Arial Bold 22pt)</a:t>
            </a:r>
          </a:p>
        </p:txBody>
      </p:sp>
      <p:sp>
        <p:nvSpPr>
          <p:cNvPr id="23" name="Text Placeholder 2"/>
          <p:cNvSpPr txBox="1">
            <a:spLocks/>
          </p:cNvSpPr>
          <p:nvPr userDrawn="1"/>
        </p:nvSpPr>
        <p:spPr>
          <a:xfrm>
            <a:off x="745067" y="1346200"/>
            <a:ext cx="5386917" cy="396875"/>
          </a:xfrm>
          <a:prstGeom prst="rect">
            <a:avLst/>
          </a:prstGeom>
          <a:ln>
            <a:noFill/>
          </a:ln>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r>
              <a:rPr lang="en-US" sz="2000" b="0" dirty="0">
                <a:latin typeface="Arial" pitchFamily="34" charset="0"/>
                <a:cs typeface="Arial" pitchFamily="34" charset="0"/>
              </a:rPr>
              <a:t>Slide Subtitle (Arial Regular 20pt)</a:t>
            </a:r>
          </a:p>
        </p:txBody>
      </p:sp>
      <p:sp>
        <p:nvSpPr>
          <p:cNvPr id="26" name="Text Placeholder 3"/>
          <p:cNvSpPr>
            <a:spLocks noGrp="1"/>
          </p:cNvSpPr>
          <p:nvPr>
            <p:ph type="body" sz="half" idx="2" hasCustomPrompt="1"/>
          </p:nvPr>
        </p:nvSpPr>
        <p:spPr>
          <a:xfrm>
            <a:off x="745067" y="1854201"/>
            <a:ext cx="4131733" cy="40005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0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z="1400" b="1" dirty="0">
                <a:cs typeface="Arial" charset="0"/>
              </a:rPr>
              <a:t>Body subheading </a:t>
            </a:r>
            <a:br>
              <a:rPr lang="en-US" sz="1400" b="1" dirty="0">
                <a:cs typeface="Arial" charset="0"/>
              </a:rPr>
            </a:br>
            <a:r>
              <a:rPr lang="en-US" sz="1400" b="1" dirty="0">
                <a:cs typeface="Arial" charset="0"/>
              </a:rPr>
              <a:t>(Arial Bold 14-16pt) </a:t>
            </a:r>
          </a:p>
          <a:p>
            <a:r>
              <a:rPr lang="en-US" sz="1400" dirty="0" err="1"/>
              <a:t>Lorem</a:t>
            </a:r>
            <a:r>
              <a:rPr lang="en-US" sz="1400" dirty="0"/>
              <a:t> </a:t>
            </a:r>
            <a:r>
              <a:rPr lang="en-US" sz="1400" dirty="0" err="1"/>
              <a:t>ipsum</a:t>
            </a:r>
            <a:r>
              <a:rPr lang="en-US" sz="1400" dirty="0"/>
              <a:t> dolor sit </a:t>
            </a:r>
            <a:r>
              <a:rPr lang="en-US" sz="1400" dirty="0" err="1"/>
              <a:t>amet</a:t>
            </a:r>
            <a:r>
              <a:rPr lang="en-US" sz="1400" dirty="0"/>
              <a:t>, mono </a:t>
            </a:r>
            <a:r>
              <a:rPr lang="en-US" sz="1400" dirty="0" err="1"/>
              <a:t>si</a:t>
            </a:r>
            <a:r>
              <a:rPr lang="en-US" sz="1400" dirty="0"/>
              <a:t> </a:t>
            </a:r>
            <a:r>
              <a:rPr lang="en-US" sz="1400" dirty="0" err="1"/>
              <a:t>consectetur</a:t>
            </a:r>
            <a:r>
              <a:rPr lang="en-US" sz="1400" dirty="0"/>
              <a:t> </a:t>
            </a:r>
            <a:r>
              <a:rPr lang="en-US" sz="1400" dirty="0" err="1"/>
              <a:t>adipisicing</a:t>
            </a:r>
            <a:r>
              <a:rPr lang="en-US" sz="1400" dirty="0"/>
              <a:t> </a:t>
            </a:r>
            <a:r>
              <a:rPr lang="en-US" sz="1400" dirty="0" err="1"/>
              <a:t>elit</a:t>
            </a:r>
            <a:r>
              <a:rPr lang="en-US" sz="1400" dirty="0"/>
              <a:t>, </a:t>
            </a:r>
            <a:r>
              <a:rPr lang="en-US" sz="1400" dirty="0" err="1"/>
              <a:t>sed</a:t>
            </a:r>
            <a:r>
              <a:rPr lang="en-US" sz="1400" dirty="0"/>
              <a:t> do </a:t>
            </a:r>
            <a:r>
              <a:rPr lang="en-US" sz="1400" dirty="0" err="1"/>
              <a:t>eiusmod</a:t>
            </a:r>
            <a:r>
              <a:rPr lang="en-US" sz="1400" dirty="0"/>
              <a:t> </a:t>
            </a:r>
            <a:r>
              <a:rPr lang="en-US" sz="1400" dirty="0" err="1"/>
              <a:t>tempor</a:t>
            </a:r>
            <a:r>
              <a:rPr lang="en-US" sz="1400" dirty="0"/>
              <a:t> </a:t>
            </a:r>
            <a:r>
              <a:rPr lang="en-US" sz="1400" dirty="0" err="1"/>
              <a:t>incididunt</a:t>
            </a:r>
            <a:r>
              <a:rPr lang="en-US" sz="1400" dirty="0"/>
              <a:t> </a:t>
            </a:r>
            <a:r>
              <a:rPr lang="en-US" sz="1400" dirty="0" err="1"/>
              <a:t>ut</a:t>
            </a:r>
            <a:r>
              <a:rPr lang="en-US" sz="1400" dirty="0"/>
              <a:t> </a:t>
            </a:r>
            <a:r>
              <a:rPr lang="en-US" sz="1400" dirty="0" err="1"/>
              <a:t>labore</a:t>
            </a:r>
            <a:r>
              <a:rPr lang="en-US" sz="1400" dirty="0"/>
              <a:t> et </a:t>
            </a:r>
            <a:r>
              <a:rPr lang="en-US" sz="1400" dirty="0" err="1"/>
              <a:t>dolore</a:t>
            </a:r>
            <a:r>
              <a:rPr lang="en-US" sz="1400" dirty="0"/>
              <a:t> magna </a:t>
            </a:r>
            <a:r>
              <a:rPr lang="en-US" sz="1400" dirty="0" err="1"/>
              <a:t>aliqua</a:t>
            </a:r>
            <a:r>
              <a:rPr lang="en-US" sz="1400" dirty="0"/>
              <a:t>. </a:t>
            </a:r>
            <a:r>
              <a:rPr lang="en-US" sz="1400" dirty="0" err="1"/>
              <a:t>Ut</a:t>
            </a:r>
            <a:r>
              <a:rPr lang="en-US" sz="1400" dirty="0"/>
              <a:t> </a:t>
            </a:r>
            <a:r>
              <a:rPr lang="en-US" sz="1400" dirty="0" err="1"/>
              <a:t>enim</a:t>
            </a:r>
            <a:r>
              <a:rPr lang="en-US" sz="1400" dirty="0"/>
              <a:t> ad minim </a:t>
            </a:r>
            <a:r>
              <a:rPr lang="en-US" sz="1400" dirty="0" err="1"/>
              <a:t>veniam</a:t>
            </a:r>
            <a:r>
              <a:rPr lang="en-US" sz="1400" dirty="0"/>
              <a:t>, </a:t>
            </a:r>
            <a:r>
              <a:rPr lang="en-US" sz="1400" dirty="0" err="1"/>
              <a:t>quis</a:t>
            </a:r>
            <a:r>
              <a:rPr lang="en-US" sz="1400" dirty="0"/>
              <a:t> </a:t>
            </a:r>
            <a:r>
              <a:rPr lang="en-US" sz="1400" dirty="0" err="1"/>
              <a:t>nostrud</a:t>
            </a:r>
            <a:r>
              <a:rPr lang="en-US" sz="1400" dirty="0"/>
              <a:t> </a:t>
            </a:r>
            <a:r>
              <a:rPr lang="en-US" sz="1400" dirty="0" err="1"/>
              <a:t>erimfil</a:t>
            </a:r>
            <a:r>
              <a:rPr lang="en-US" sz="1400" dirty="0"/>
              <a:t> </a:t>
            </a:r>
            <a:r>
              <a:rPr lang="en-US" sz="1400" dirty="0" err="1"/>
              <a:t>enamexercitation</a:t>
            </a:r>
            <a:r>
              <a:rPr lang="en-US" sz="1400" dirty="0"/>
              <a:t> </a:t>
            </a:r>
            <a:r>
              <a:rPr lang="en-US" sz="1400" dirty="0" err="1"/>
              <a:t>ullamco</a:t>
            </a:r>
            <a:r>
              <a:rPr lang="en-US" sz="1400" dirty="0"/>
              <a:t> </a:t>
            </a:r>
            <a:r>
              <a:rPr lang="en-US" sz="1400" dirty="0" err="1"/>
              <a:t>laboris</a:t>
            </a:r>
            <a:r>
              <a:rPr lang="en-US" sz="1400" dirty="0"/>
              <a:t> nisi </a:t>
            </a:r>
            <a:r>
              <a:rPr lang="en-US" sz="1400" dirty="0" err="1"/>
              <a:t>ut</a:t>
            </a:r>
            <a:r>
              <a:rPr lang="en-US" sz="1400" dirty="0"/>
              <a:t> </a:t>
            </a:r>
            <a:r>
              <a:rPr lang="en-US" sz="1400" dirty="0" err="1"/>
              <a:t>aliquip</a:t>
            </a:r>
            <a:r>
              <a:rPr lang="en-US" sz="1400" dirty="0"/>
              <a:t> ex ea </a:t>
            </a:r>
            <a:r>
              <a:rPr lang="en-US" sz="1400" dirty="0" err="1"/>
              <a:t>commodo</a:t>
            </a:r>
            <a:r>
              <a:rPr lang="en-US" sz="1400" dirty="0"/>
              <a:t> </a:t>
            </a:r>
            <a:r>
              <a:rPr lang="en-US" sz="1400" dirty="0" err="1"/>
              <a:t>elem</a:t>
            </a:r>
            <a:r>
              <a:rPr lang="en-US" sz="1400" dirty="0"/>
              <a:t> </a:t>
            </a:r>
            <a:r>
              <a:rPr lang="en-US" sz="1400" dirty="0" err="1"/>
              <a:t>casnate</a:t>
            </a:r>
            <a:r>
              <a:rPr lang="en-US" sz="1400" dirty="0"/>
              <a:t> </a:t>
            </a:r>
            <a:r>
              <a:rPr lang="en-US" sz="1400" dirty="0" err="1"/>
              <a:t>mon</a:t>
            </a:r>
            <a:r>
              <a:rPr lang="en-US" sz="1400" dirty="0"/>
              <a:t> </a:t>
            </a:r>
            <a:r>
              <a:rPr lang="en-US" sz="1400" dirty="0" err="1"/>
              <a:t>consequat</a:t>
            </a:r>
            <a:r>
              <a:rPr lang="en-US" sz="1400" dirty="0"/>
              <a:t>. </a:t>
            </a:r>
            <a:r>
              <a:rPr lang="en-US" sz="1400" dirty="0" err="1"/>
              <a:t>Duis</a:t>
            </a:r>
            <a:r>
              <a:rPr lang="en-US" sz="1400" dirty="0"/>
              <a:t> </a:t>
            </a:r>
            <a:r>
              <a:rPr lang="en-US" sz="1400" dirty="0" err="1"/>
              <a:t>aute</a:t>
            </a:r>
            <a:r>
              <a:rPr lang="en-US" sz="1400" dirty="0"/>
              <a:t> </a:t>
            </a:r>
            <a:r>
              <a:rPr lang="en-US" sz="1400" dirty="0" err="1"/>
              <a:t>irure</a:t>
            </a:r>
            <a:r>
              <a:rPr lang="en-US" sz="1400" dirty="0"/>
              <a:t> dolor in </a:t>
            </a:r>
            <a:r>
              <a:rPr lang="en-US" sz="1400" dirty="0" err="1"/>
              <a:t>reprehenderit</a:t>
            </a:r>
            <a:r>
              <a:rPr lang="en-US" sz="1400" dirty="0"/>
              <a:t> in </a:t>
            </a:r>
            <a:r>
              <a:rPr lang="en-US" sz="1400" dirty="0" err="1"/>
              <a:t>trilete</a:t>
            </a:r>
            <a:r>
              <a:rPr lang="en-US" sz="1400" dirty="0"/>
              <a:t> </a:t>
            </a:r>
            <a:r>
              <a:rPr lang="en-US" sz="1400" dirty="0" err="1"/>
              <a:t>voluptate</a:t>
            </a:r>
            <a:r>
              <a:rPr lang="en-US" sz="1400" dirty="0"/>
              <a:t> </a:t>
            </a:r>
            <a:r>
              <a:rPr lang="en-US" sz="1400" dirty="0" err="1"/>
              <a:t>velit</a:t>
            </a:r>
            <a:r>
              <a:rPr lang="en-US" sz="1400" dirty="0"/>
              <a:t> </a:t>
            </a:r>
            <a:r>
              <a:rPr lang="en-US" sz="1400" dirty="0" err="1"/>
              <a:t>esse</a:t>
            </a:r>
            <a:r>
              <a:rPr lang="en-US" sz="1400" dirty="0"/>
              <a:t> </a:t>
            </a:r>
            <a:r>
              <a:rPr lang="en-US" sz="1400" dirty="0" err="1"/>
              <a:t>cillum</a:t>
            </a:r>
            <a:r>
              <a:rPr lang="en-US" sz="1400" dirty="0"/>
              <a:t> </a:t>
            </a:r>
            <a:r>
              <a:rPr lang="en-US" sz="1400" dirty="0" err="1"/>
              <a:t>dolore</a:t>
            </a:r>
            <a:r>
              <a:rPr lang="en-US" sz="1400" dirty="0"/>
              <a:t> </a:t>
            </a:r>
            <a:r>
              <a:rPr lang="en-US" sz="1400" dirty="0" err="1"/>
              <a:t>eu</a:t>
            </a:r>
            <a:r>
              <a:rPr lang="en-US" sz="1400" dirty="0"/>
              <a:t> </a:t>
            </a:r>
            <a:r>
              <a:rPr lang="en-US" sz="1400" dirty="0" err="1"/>
              <a:t>fugiat</a:t>
            </a:r>
            <a:r>
              <a:rPr lang="en-US" sz="1400" dirty="0"/>
              <a:t> </a:t>
            </a:r>
            <a:r>
              <a:rPr lang="en-US" sz="1400" dirty="0" err="1"/>
              <a:t>nulla</a:t>
            </a:r>
            <a:r>
              <a:rPr lang="en-US" sz="1400" dirty="0"/>
              <a:t> </a:t>
            </a:r>
            <a:r>
              <a:rPr lang="en-US" sz="1400" dirty="0" err="1"/>
              <a:t>pariatur</a:t>
            </a:r>
            <a:r>
              <a:rPr lang="en-US" sz="1400" dirty="0"/>
              <a:t>. </a:t>
            </a:r>
            <a:r>
              <a:rPr lang="en-US" sz="1400" dirty="0" err="1"/>
              <a:t>Excepteur</a:t>
            </a:r>
            <a:r>
              <a:rPr lang="en-US" sz="1400" dirty="0"/>
              <a:t> </a:t>
            </a:r>
            <a:r>
              <a:rPr lang="en-US" sz="1400" dirty="0" err="1"/>
              <a:t>sint</a:t>
            </a:r>
            <a:r>
              <a:rPr lang="en-US" sz="1400" dirty="0"/>
              <a:t> </a:t>
            </a:r>
            <a:r>
              <a:rPr lang="en-US" sz="1400" dirty="0" err="1"/>
              <a:t>occaecat</a:t>
            </a:r>
            <a:r>
              <a:rPr lang="en-US" sz="1400" dirty="0"/>
              <a:t> </a:t>
            </a:r>
            <a:r>
              <a:rPr lang="en-US" sz="1400" dirty="0" err="1"/>
              <a:t>cupidatat</a:t>
            </a:r>
            <a:r>
              <a:rPr lang="en-US" sz="1400" dirty="0"/>
              <a:t> non </a:t>
            </a:r>
            <a:r>
              <a:rPr lang="en-US" sz="1400" dirty="0" err="1"/>
              <a:t>proident</a:t>
            </a:r>
            <a:r>
              <a:rPr lang="en-US" sz="1400" dirty="0"/>
              <a:t>, </a:t>
            </a:r>
            <a:r>
              <a:rPr lang="en-US" sz="1400" dirty="0" err="1"/>
              <a:t>sunt</a:t>
            </a:r>
            <a:r>
              <a:rPr lang="en-US" sz="1400" dirty="0"/>
              <a:t> in culpa qui </a:t>
            </a:r>
            <a:r>
              <a:rPr lang="en-US" sz="1400" dirty="0" err="1"/>
              <a:t>officia</a:t>
            </a:r>
            <a:r>
              <a:rPr lang="en-US" sz="1400" dirty="0"/>
              <a:t> </a:t>
            </a:r>
            <a:r>
              <a:rPr lang="en-US" sz="1400" dirty="0" err="1"/>
              <a:t>ugiatugiat</a:t>
            </a:r>
            <a:r>
              <a:rPr lang="en-US" sz="1400" dirty="0"/>
              <a:t>.</a:t>
            </a:r>
            <a:endParaRPr lang="en-US" sz="1400" dirty="0">
              <a:cs typeface="Arial" charset="0"/>
            </a:endParaRPr>
          </a:p>
        </p:txBody>
      </p:sp>
      <p:sp>
        <p:nvSpPr>
          <p:cNvPr id="35" name="Picture Placeholder 2"/>
          <p:cNvSpPr>
            <a:spLocks noGrp="1"/>
          </p:cNvSpPr>
          <p:nvPr>
            <p:ph type="pic" idx="1"/>
          </p:nvPr>
        </p:nvSpPr>
        <p:spPr>
          <a:xfrm>
            <a:off x="6282267" y="2209800"/>
            <a:ext cx="2438400" cy="1828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6" name="Picture Placeholder 2"/>
          <p:cNvSpPr>
            <a:spLocks noGrp="1"/>
          </p:cNvSpPr>
          <p:nvPr>
            <p:ph type="pic" idx="10"/>
          </p:nvPr>
        </p:nvSpPr>
        <p:spPr>
          <a:xfrm>
            <a:off x="8805333" y="2209800"/>
            <a:ext cx="2438400" cy="1828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7" name="Picture Placeholder 2"/>
          <p:cNvSpPr>
            <a:spLocks noGrp="1"/>
          </p:cNvSpPr>
          <p:nvPr>
            <p:ph type="pic" idx="11"/>
          </p:nvPr>
        </p:nvSpPr>
        <p:spPr>
          <a:xfrm>
            <a:off x="6282267" y="4102100"/>
            <a:ext cx="2438400" cy="1828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8" name="Picture Placeholder 2"/>
          <p:cNvSpPr>
            <a:spLocks noGrp="1"/>
          </p:cNvSpPr>
          <p:nvPr>
            <p:ph type="pic" idx="12"/>
          </p:nvPr>
        </p:nvSpPr>
        <p:spPr>
          <a:xfrm>
            <a:off x="8805333" y="4102100"/>
            <a:ext cx="2438400" cy="18288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452206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theme" Target="../theme/theme1.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 /><Relationship Id="rId13" Type="http://schemas.openxmlformats.org/officeDocument/2006/relationships/image" Target="../media/image6.jpeg" /><Relationship Id="rId3" Type="http://schemas.openxmlformats.org/officeDocument/2006/relationships/slideLayout" Target="../slideLayouts/slideLayout17.xml" /><Relationship Id="rId7" Type="http://schemas.openxmlformats.org/officeDocument/2006/relationships/slideLayout" Target="../slideLayouts/slideLayout21.xml" /><Relationship Id="rId12" Type="http://schemas.openxmlformats.org/officeDocument/2006/relationships/image" Target="../media/image1.emf" /><Relationship Id="rId2" Type="http://schemas.openxmlformats.org/officeDocument/2006/relationships/slideLayout" Target="../slideLayouts/slideLayout16.xml" /><Relationship Id="rId1" Type="http://schemas.openxmlformats.org/officeDocument/2006/relationships/slideLayout" Target="../slideLayouts/slideLayout15.xml" /><Relationship Id="rId6" Type="http://schemas.openxmlformats.org/officeDocument/2006/relationships/slideLayout" Target="../slideLayouts/slideLayout20.xml" /><Relationship Id="rId11" Type="http://schemas.openxmlformats.org/officeDocument/2006/relationships/theme" Target="../theme/theme2.xml" /><Relationship Id="rId5" Type="http://schemas.openxmlformats.org/officeDocument/2006/relationships/slideLayout" Target="../slideLayouts/slideLayout19.xml" /><Relationship Id="rId10" Type="http://schemas.openxmlformats.org/officeDocument/2006/relationships/slideLayout" Target="../slideLayouts/slideLayout24.xml" /><Relationship Id="rId4" Type="http://schemas.openxmlformats.org/officeDocument/2006/relationships/slideLayout" Target="../slideLayouts/slideLayout18.xml" /><Relationship Id="rId9" Type="http://schemas.openxmlformats.org/officeDocument/2006/relationships/slideLayout" Target="../slideLayouts/slideLayout23.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2247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auto">
          <a:xfrm>
            <a:off x="0" y="0"/>
            <a:ext cx="12192000" cy="1027113"/>
          </a:xfrm>
          <a:prstGeom prst="rect">
            <a:avLst/>
          </a:prstGeom>
          <a:solidFill>
            <a:srgbClr val="FFCB0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dirty="0">
              <a:solidFill>
                <a:srgbClr val="FFFFFF"/>
              </a:solidFill>
              <a:ea typeface="ＭＳ Ｐゴシック" charset="0"/>
              <a:cs typeface="ＭＳ Ｐゴシック" charset="0"/>
            </a:endParaRPr>
          </a:p>
        </p:txBody>
      </p:sp>
      <p:pic>
        <p:nvPicPr>
          <p:cNvPr id="1027" name="Picture 1"/>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1016000"/>
            <a:ext cx="1219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defTabSz="457200" fontAlgn="base">
              <a:spcBef>
                <a:spcPct val="0"/>
              </a:spcBef>
              <a:spcAft>
                <a:spcPct val="0"/>
              </a:spcAft>
              <a:defRPr/>
            </a:pPr>
            <a:fld id="{78E89D2A-A89B-4D68-B8FC-21FAD9995E6B}" type="datetime1">
              <a:rPr lang="en-US">
                <a:solidFill>
                  <a:prstClr val="black">
                    <a:tint val="75000"/>
                  </a:prstClr>
                </a:solidFill>
                <a:ea typeface="ＭＳ Ｐゴシック" pitchFamily="34" charset="-128"/>
              </a:rPr>
              <a:pPr defTabSz="457200" fontAlgn="base">
                <a:spcBef>
                  <a:spcPct val="0"/>
                </a:spcBef>
                <a:spcAft>
                  <a:spcPct val="0"/>
                </a:spcAft>
                <a:defRPr/>
              </a:pPr>
              <a:t>8/29/2021</a:t>
            </a:fld>
            <a:endParaRPr lang="en-US" dirty="0">
              <a:solidFill>
                <a:prstClr val="black">
                  <a:tint val="75000"/>
                </a:prstClr>
              </a:solidFill>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defTabSz="457200" fontAlgn="base">
              <a:spcBef>
                <a:spcPct val="0"/>
              </a:spcBef>
              <a:spcAft>
                <a:spcPct val="0"/>
              </a:spcAft>
              <a:defRPr/>
            </a:pPr>
            <a:endParaRPr lang="en-US">
              <a:solidFill>
                <a:prstClr val="black">
                  <a:tint val="75000"/>
                </a:prstClr>
              </a:solidFill>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mn-cs"/>
              </a:defRPr>
            </a:lvl1pPr>
          </a:lstStyle>
          <a:p>
            <a:pPr defTabSz="457200" fontAlgn="base">
              <a:spcBef>
                <a:spcPct val="0"/>
              </a:spcBef>
              <a:spcAft>
                <a:spcPct val="0"/>
              </a:spcAft>
              <a:defRPr/>
            </a:pPr>
            <a:fld id="{1AB46091-A773-46FC-948D-504CFF615814}" type="slidenum">
              <a:rPr lang="en-US">
                <a:solidFill>
                  <a:prstClr val="black">
                    <a:tint val="75000"/>
                  </a:prstClr>
                </a:solidFill>
                <a:ea typeface="ＭＳ Ｐゴシック" pitchFamily="34" charset="-128"/>
              </a:rPr>
              <a:pPr defTabSz="457200" fontAlgn="base">
                <a:spcBef>
                  <a:spcPct val="0"/>
                </a:spcBef>
                <a:spcAft>
                  <a:spcPct val="0"/>
                </a:spcAft>
                <a:defRPr/>
              </a:pPr>
              <a:t>‹#›</a:t>
            </a:fld>
            <a:endParaRPr lang="en-US" dirty="0">
              <a:solidFill>
                <a:prstClr val="black">
                  <a:tint val="75000"/>
                </a:prstClr>
              </a:solidFill>
              <a:ea typeface="ＭＳ Ｐゴシック" pitchFamily="34" charset="-128"/>
            </a:endParaRPr>
          </a:p>
        </p:txBody>
      </p:sp>
      <p:pic>
        <p:nvPicPr>
          <p:cNvPr id="1032" name="Picture 7" descr="L&amp;T Financial Services.jpg"/>
          <p:cNvPicPr>
            <a:picLocks noChangeAspect="1"/>
          </p:cNvPicPr>
          <p:nvPr userDrawn="1"/>
        </p:nvPicPr>
        <p:blipFill>
          <a:blip r:embed="rId13" cstate="print">
            <a:extLst>
              <a:ext uri="{28A0092B-C50C-407E-A947-70E740481C1C}">
                <a14:useLocalDpi xmlns:a14="http://schemas.microsoft.com/office/drawing/2010/main" val="0"/>
              </a:ext>
            </a:extLst>
          </a:blip>
          <a:srcRect l="4723" t="31435" r="37778" b="53439"/>
          <a:stretch>
            <a:fillRect/>
          </a:stretch>
        </p:blipFill>
        <p:spPr bwMode="auto">
          <a:xfrm>
            <a:off x="9323918" y="6407150"/>
            <a:ext cx="2597149"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31339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ftr="0" dt="0"/>
  <p:txStyles>
    <p:titleStyle>
      <a:lvl1pPr algn="l" rtl="0" eaLnBrk="0" fontAlgn="base" hangingPunct="0">
        <a:spcBef>
          <a:spcPct val="0"/>
        </a:spcBef>
        <a:spcAft>
          <a:spcPct val="0"/>
        </a:spcAft>
        <a:defRPr sz="22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2200" b="1">
          <a:solidFill>
            <a:schemeClr val="tx1"/>
          </a:solidFill>
          <a:latin typeface="Arial" charset="0"/>
          <a:cs typeface="Arial" charset="0"/>
        </a:defRPr>
      </a:lvl2pPr>
      <a:lvl3pPr algn="l" rtl="0" eaLnBrk="0" fontAlgn="base" hangingPunct="0">
        <a:spcBef>
          <a:spcPct val="0"/>
        </a:spcBef>
        <a:spcAft>
          <a:spcPct val="0"/>
        </a:spcAft>
        <a:defRPr sz="2200" b="1">
          <a:solidFill>
            <a:schemeClr val="tx1"/>
          </a:solidFill>
          <a:latin typeface="Arial" charset="0"/>
          <a:cs typeface="Arial" charset="0"/>
        </a:defRPr>
      </a:lvl3pPr>
      <a:lvl4pPr algn="l" rtl="0" eaLnBrk="0" fontAlgn="base" hangingPunct="0">
        <a:spcBef>
          <a:spcPct val="0"/>
        </a:spcBef>
        <a:spcAft>
          <a:spcPct val="0"/>
        </a:spcAft>
        <a:defRPr sz="2200" b="1">
          <a:solidFill>
            <a:schemeClr val="tx1"/>
          </a:solidFill>
          <a:latin typeface="Arial" charset="0"/>
          <a:cs typeface="Arial" charset="0"/>
        </a:defRPr>
      </a:lvl4pPr>
      <a:lvl5pPr algn="l" rtl="0" eaLnBrk="0" fontAlgn="base" hangingPunct="0">
        <a:spcBef>
          <a:spcPct val="0"/>
        </a:spcBef>
        <a:spcAft>
          <a:spcPct val="0"/>
        </a:spcAft>
        <a:defRPr sz="2200" b="1">
          <a:solidFill>
            <a:schemeClr val="tx1"/>
          </a:solidFill>
          <a:latin typeface="Arial" charset="0"/>
          <a:cs typeface="Arial" charset="0"/>
        </a:defRPr>
      </a:lvl5pPr>
      <a:lvl6pPr marL="457200" algn="l" rtl="0" fontAlgn="base">
        <a:spcBef>
          <a:spcPct val="0"/>
        </a:spcBef>
        <a:spcAft>
          <a:spcPct val="0"/>
        </a:spcAft>
        <a:defRPr sz="2200" b="1">
          <a:solidFill>
            <a:schemeClr val="tx1"/>
          </a:solidFill>
          <a:latin typeface="Arial" charset="0"/>
          <a:cs typeface="Arial" charset="0"/>
        </a:defRPr>
      </a:lvl6pPr>
      <a:lvl7pPr marL="914400" algn="l" rtl="0" fontAlgn="base">
        <a:spcBef>
          <a:spcPct val="0"/>
        </a:spcBef>
        <a:spcAft>
          <a:spcPct val="0"/>
        </a:spcAft>
        <a:defRPr sz="2200" b="1">
          <a:solidFill>
            <a:schemeClr val="tx1"/>
          </a:solidFill>
          <a:latin typeface="Arial" charset="0"/>
          <a:cs typeface="Arial" charset="0"/>
        </a:defRPr>
      </a:lvl7pPr>
      <a:lvl8pPr marL="1371600" algn="l" rtl="0" fontAlgn="base">
        <a:spcBef>
          <a:spcPct val="0"/>
        </a:spcBef>
        <a:spcAft>
          <a:spcPct val="0"/>
        </a:spcAft>
        <a:defRPr sz="2200" b="1">
          <a:solidFill>
            <a:schemeClr val="tx1"/>
          </a:solidFill>
          <a:latin typeface="Arial" charset="0"/>
          <a:cs typeface="Arial" charset="0"/>
        </a:defRPr>
      </a:lvl8pPr>
      <a:lvl9pPr marL="1828800" algn="l" rtl="0" fontAlgn="base">
        <a:spcBef>
          <a:spcPct val="0"/>
        </a:spcBef>
        <a:spcAft>
          <a:spcPct val="0"/>
        </a:spcAft>
        <a:defRPr sz="22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8.png" /></Relationships>
</file>

<file path=ppt/slides/_rels/slide10.xml.rels><?xml version="1.0" encoding="UTF-8" standalone="yes"?>
<Relationships xmlns="http://schemas.openxmlformats.org/package/2006/relationships"><Relationship Id="rId3" Type="http://schemas.openxmlformats.org/officeDocument/2006/relationships/image" Target="../media/image12.png" /><Relationship Id="rId2" Type="http://schemas.openxmlformats.org/officeDocument/2006/relationships/notesSlide" Target="../notesSlides/notesSlide10.xml" /><Relationship Id="rId1" Type="http://schemas.openxmlformats.org/officeDocument/2006/relationships/slideLayout" Target="../slideLayouts/slideLayout3.xml" /><Relationship Id="rId4" Type="http://schemas.openxmlformats.org/officeDocument/2006/relationships/image" Target="../media/image10.png" /></Relationships>
</file>

<file path=ppt/slides/_rels/slide11.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1.xml" /><Relationship Id="rId1" Type="http://schemas.openxmlformats.org/officeDocument/2006/relationships/slideLayout" Target="../slideLayouts/slideLayout3.xml" /></Relationships>
</file>

<file path=ppt/slides/_rels/slide12.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2.xml" /><Relationship Id="rId1" Type="http://schemas.openxmlformats.org/officeDocument/2006/relationships/slideLayout" Target="../slideLayouts/slideLayout3.xml" /></Relationships>
</file>

<file path=ppt/slides/_rels/slide13.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3.xml" /><Relationship Id="rId1" Type="http://schemas.openxmlformats.org/officeDocument/2006/relationships/slideLayout" Target="../slideLayouts/slideLayout3.xml" /></Relationships>
</file>

<file path=ppt/slides/_rels/slide14.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4.xml" /><Relationship Id="rId1" Type="http://schemas.openxmlformats.org/officeDocument/2006/relationships/slideLayout" Target="../slideLayouts/slideLayout3.xml" /></Relationships>
</file>

<file path=ppt/slides/_rels/slide15.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3.xml" /></Relationships>
</file>

<file path=ppt/slides/_rels/slide16.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5.xml" /><Relationship Id="rId1" Type="http://schemas.openxmlformats.org/officeDocument/2006/relationships/slideLayout" Target="../slideLayouts/slideLayout3.xml" /></Relationships>
</file>

<file path=ppt/slides/_rels/slide17.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6.xml" /><Relationship Id="rId1" Type="http://schemas.openxmlformats.org/officeDocument/2006/relationships/slideLayout" Target="../slideLayouts/slideLayout3.xml" /></Relationships>
</file>

<file path=ppt/slides/_rels/slide18.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3.xml" /></Relationships>
</file>

<file path=ppt/slides/_rels/slide19.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3.xml" /></Relationships>
</file>

<file path=ppt/slides/_rels/slide2.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notesSlide" Target="../notesSlides/notesSlide2.xml" /><Relationship Id="rId1" Type="http://schemas.openxmlformats.org/officeDocument/2006/relationships/slideLayout" Target="../slideLayouts/slideLayout3.xml" /><Relationship Id="rId4" Type="http://schemas.openxmlformats.org/officeDocument/2006/relationships/image" Target="../media/image10.png" /></Relationships>
</file>

<file path=ppt/slides/_rels/slide20.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17.xml" /><Relationship Id="rId1" Type="http://schemas.openxmlformats.org/officeDocument/2006/relationships/slideLayout" Target="../slideLayouts/slideLayout3.xml" /></Relationships>
</file>

<file path=ppt/slides/_rels/slide21.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notesSlide" Target="../notesSlides/notesSlide3.xml" /><Relationship Id="rId1" Type="http://schemas.openxmlformats.org/officeDocument/2006/relationships/slideLayout" Target="../slideLayouts/slideLayout1.xml" /><Relationship Id="rId4" Type="http://schemas.openxmlformats.org/officeDocument/2006/relationships/image" Target="../media/image8.png" /></Relationships>
</file>

<file path=ppt/slides/_rels/slide4.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4.xml" /><Relationship Id="rId1" Type="http://schemas.openxmlformats.org/officeDocument/2006/relationships/slideLayout" Target="../slideLayouts/slideLayout3.xml" /></Relationships>
</file>

<file path=ppt/slides/_rels/slide5.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5.xml" /><Relationship Id="rId1" Type="http://schemas.openxmlformats.org/officeDocument/2006/relationships/slideLayout" Target="../slideLayouts/slideLayout3.xml" /></Relationships>
</file>

<file path=ppt/slides/_rels/slide6.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6.xml" /><Relationship Id="rId1" Type="http://schemas.openxmlformats.org/officeDocument/2006/relationships/slideLayout" Target="../slideLayouts/slideLayout3.xml" /></Relationships>
</file>

<file path=ppt/slides/_rels/slide7.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7.xml" /><Relationship Id="rId1" Type="http://schemas.openxmlformats.org/officeDocument/2006/relationships/slideLayout" Target="../slideLayouts/slideLayout3.xml" /></Relationships>
</file>

<file path=ppt/slides/_rels/slide8.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8.xml" /><Relationship Id="rId1" Type="http://schemas.openxmlformats.org/officeDocument/2006/relationships/slideLayout" Target="../slideLayouts/slideLayout3.xml" /></Relationships>
</file>

<file path=ppt/slides/_rels/slide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9.xml" /><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1200" y="1349376"/>
            <a:ext cx="9042400" cy="1317625"/>
          </a:xfrm>
        </p:spPr>
        <p:txBody>
          <a:bodyPr>
            <a:noAutofit/>
          </a:bodyPr>
          <a:lstStyle/>
          <a:p>
            <a:r>
              <a:rPr lang="en-US" sz="6000" dirty="0">
                <a:solidFill>
                  <a:srgbClr val="002060"/>
                </a:solidFill>
                <a:latin typeface="+mj-lt"/>
              </a:rPr>
              <a:t>NRI Taxation</a:t>
            </a:r>
            <a:br>
              <a:rPr lang="en-US" sz="6000" dirty="0">
                <a:solidFill>
                  <a:srgbClr val="002060"/>
                </a:solidFill>
                <a:latin typeface="+mj-lt"/>
              </a:rPr>
            </a:br>
            <a:br>
              <a:rPr lang="en-US" sz="6000" dirty="0">
                <a:solidFill>
                  <a:srgbClr val="002060"/>
                </a:solidFill>
                <a:latin typeface="+mj-lt"/>
              </a:rPr>
            </a:br>
            <a:endParaRPr lang="en-US" sz="6000" dirty="0">
              <a:solidFill>
                <a:srgbClr val="002060"/>
              </a:solidFill>
              <a:latin typeface="+mj-lt"/>
            </a:endParaRPr>
          </a:p>
        </p:txBody>
      </p:sp>
      <p:pic>
        <p:nvPicPr>
          <p:cNvPr id="3" name="Picture 2" descr="Image result for tax">
            <a:extLst>
              <a:ext uri="{FF2B5EF4-FFF2-40B4-BE49-F238E27FC236}">
                <a16:creationId xmlns:a16="http://schemas.microsoft.com/office/drawing/2014/main" id="{A950A368-20A1-41BA-BE99-F1FEB46FF7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3567112"/>
            <a:ext cx="5080000"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text, yellow&#10;&#10;Description automatically generated">
            <a:extLst>
              <a:ext uri="{FF2B5EF4-FFF2-40B4-BE49-F238E27FC236}">
                <a16:creationId xmlns:a16="http://schemas.microsoft.com/office/drawing/2014/main" id="{FE39D579-0FF5-4DD6-AFB9-554751D56F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6352" y="3573007"/>
            <a:ext cx="2226002" cy="2226002"/>
          </a:xfrm>
          <a:prstGeom prst="rect">
            <a:avLst/>
          </a:prstGeom>
        </p:spPr>
      </p:pic>
    </p:spTree>
    <p:extLst>
      <p:ext uri="{BB962C8B-B14F-4D97-AF65-F5344CB8AC3E}">
        <p14:creationId xmlns:p14="http://schemas.microsoft.com/office/powerpoint/2010/main" val="713159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7FA1F32E-E29B-4291-B3F2-EEF5FA4634DE}"/>
              </a:ext>
            </a:extLst>
          </p:cNvPr>
          <p:cNvSpPr>
            <a:spLocks noGrp="1"/>
          </p:cNvSpPr>
          <p:nvPr>
            <p:ph type="title"/>
          </p:nvPr>
        </p:nvSpPr>
        <p:spPr>
          <a:xfrm>
            <a:off x="711200" y="457200"/>
            <a:ext cx="9144000" cy="381000"/>
          </a:xfrm>
        </p:spPr>
        <p:txBody>
          <a:bodyPr>
            <a:normAutofit fontScale="90000"/>
          </a:bodyPr>
          <a:lstStyle/>
          <a:p>
            <a:r>
              <a:rPr lang="en-US" sz="3200" dirty="0">
                <a:solidFill>
                  <a:srgbClr val="1E314F"/>
                </a:solidFill>
                <a:latin typeface="+mj-lt"/>
              </a:rPr>
              <a:t>Surcharge and Education </a:t>
            </a:r>
            <a:r>
              <a:rPr lang="en-US" sz="3200" dirty="0" err="1">
                <a:solidFill>
                  <a:srgbClr val="1E314F"/>
                </a:solidFill>
                <a:latin typeface="+mj-lt"/>
              </a:rPr>
              <a:t>Cess</a:t>
            </a:r>
            <a:endParaRPr lang="en-US" sz="3200" dirty="0">
              <a:solidFill>
                <a:srgbClr val="1E314F"/>
              </a:solidFill>
              <a:latin typeface="+mj-lt"/>
            </a:endParaRPr>
          </a:p>
        </p:txBody>
      </p:sp>
      <p:pic>
        <p:nvPicPr>
          <p:cNvPr id="2050" name="Picture 2" descr="Chart, bar chart, waterfall chart&#10;&#10;Description automatically generated">
            <a:extLst>
              <a:ext uri="{FF2B5EF4-FFF2-40B4-BE49-F238E27FC236}">
                <a16:creationId xmlns:a16="http://schemas.microsoft.com/office/drawing/2014/main" id="{6C7E8E6B-475C-45AB-8BA2-7DB38B5B6C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39058" y="1600201"/>
            <a:ext cx="9368770" cy="4525963"/>
          </a:xfrm>
          <a:prstGeom prst="rect">
            <a:avLst/>
          </a:prstGeom>
          <a:solidFill>
            <a:srgbClr val="FFFFFF"/>
          </a:solidFill>
        </p:spPr>
      </p:pic>
      <p:pic>
        <p:nvPicPr>
          <p:cNvPr id="4" name="Picture 3" descr="A picture containing text, yellow&#10;&#10;Description automatically generated">
            <a:extLst>
              <a:ext uri="{FF2B5EF4-FFF2-40B4-BE49-F238E27FC236}">
                <a16:creationId xmlns:a16="http://schemas.microsoft.com/office/drawing/2014/main" id="{DB3A5A35-987B-43C4-A2ED-32396DF411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2826478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BA5A8-944F-4E30-A3B0-BF01DCCCDCBF}"/>
              </a:ext>
            </a:extLst>
          </p:cNvPr>
          <p:cNvSpPr>
            <a:spLocks noGrp="1"/>
          </p:cNvSpPr>
          <p:nvPr>
            <p:ph type="title"/>
          </p:nvPr>
        </p:nvSpPr>
        <p:spPr/>
        <p:txBody>
          <a:bodyPr>
            <a:noAutofit/>
          </a:bodyPr>
          <a:lstStyle/>
          <a:p>
            <a:r>
              <a:rPr lang="en-US" sz="3200" dirty="0">
                <a:latin typeface="+mj-lt"/>
              </a:rPr>
              <a:t>TDS on Equity and Debt Mutual Fund</a:t>
            </a:r>
          </a:p>
        </p:txBody>
      </p:sp>
      <p:sp>
        <p:nvSpPr>
          <p:cNvPr id="3" name="Content Placeholder 2">
            <a:extLst>
              <a:ext uri="{FF2B5EF4-FFF2-40B4-BE49-F238E27FC236}">
                <a16:creationId xmlns:a16="http://schemas.microsoft.com/office/drawing/2014/main" id="{81172A39-4848-4AAF-A58E-4279DD49346A}"/>
              </a:ext>
            </a:extLst>
          </p:cNvPr>
          <p:cNvSpPr>
            <a:spLocks noGrp="1"/>
          </p:cNvSpPr>
          <p:nvPr>
            <p:ph idx="1"/>
          </p:nvPr>
        </p:nvSpPr>
        <p:spPr/>
        <p:txBody>
          <a:bodyPr/>
          <a:lstStyle/>
          <a:p>
            <a:pPr algn="just"/>
            <a:r>
              <a:rPr lang="en-US" sz="2400" b="0" i="0" dirty="0">
                <a:solidFill>
                  <a:srgbClr val="333333"/>
                </a:solidFill>
                <a:effectLst/>
                <a:latin typeface="+mn-lt"/>
              </a:rPr>
              <a:t>While there is no Tax Deducted at Source (TDS) for local investors, redemption by NRIs are subject to TDS at the highest tax rates. For instance, TDS for LTCG made in equity funds is 10% while it is 20% for debt funds. </a:t>
            </a:r>
          </a:p>
          <a:p>
            <a:pPr algn="just"/>
            <a:r>
              <a:rPr lang="en-US" sz="2400" b="0" i="0" dirty="0">
                <a:solidFill>
                  <a:srgbClr val="333333"/>
                </a:solidFill>
                <a:effectLst/>
                <a:latin typeface="+mn-lt"/>
              </a:rPr>
              <a:t>However, if </a:t>
            </a:r>
            <a:r>
              <a:rPr lang="en-US" sz="2400" dirty="0">
                <a:solidFill>
                  <a:srgbClr val="333333"/>
                </a:solidFill>
                <a:latin typeface="+mn-lt"/>
              </a:rPr>
              <a:t>NRI</a:t>
            </a:r>
            <a:r>
              <a:rPr lang="en-US" sz="2400" b="0" i="0" dirty="0">
                <a:solidFill>
                  <a:srgbClr val="333333"/>
                </a:solidFill>
                <a:effectLst/>
                <a:latin typeface="+mn-lt"/>
              </a:rPr>
              <a:t> have lower tax liabilities, </a:t>
            </a:r>
            <a:r>
              <a:rPr lang="en-US" sz="2400" dirty="0">
                <a:solidFill>
                  <a:srgbClr val="333333"/>
                </a:solidFill>
                <a:latin typeface="+mn-lt"/>
              </a:rPr>
              <a:t>NRI</a:t>
            </a:r>
            <a:r>
              <a:rPr lang="en-US" sz="2400" b="0" i="0" dirty="0">
                <a:solidFill>
                  <a:srgbClr val="333333"/>
                </a:solidFill>
                <a:effectLst/>
                <a:latin typeface="+mn-lt"/>
              </a:rPr>
              <a:t> can claim tax refunds through his yearly tax filings. </a:t>
            </a:r>
          </a:p>
          <a:p>
            <a:pPr algn="just"/>
            <a:r>
              <a:rPr lang="en-US" sz="2400" dirty="0">
                <a:solidFill>
                  <a:srgbClr val="333333"/>
                </a:solidFill>
                <a:latin typeface="+mn-lt"/>
              </a:rPr>
              <a:t>However, NRIs, unlike resident individuals, do not have the option to adjust their capital gains (either long-term or short term) against the basic exemption limit of Rs 2.5 lakh. Hence, NRI cannot claim the TDS back.</a:t>
            </a:r>
          </a:p>
        </p:txBody>
      </p:sp>
      <p:pic>
        <p:nvPicPr>
          <p:cNvPr id="4" name="Picture 3" descr="A picture containing text, yellow&#10;&#10;Description automatically generated">
            <a:extLst>
              <a:ext uri="{FF2B5EF4-FFF2-40B4-BE49-F238E27FC236}">
                <a16:creationId xmlns:a16="http://schemas.microsoft.com/office/drawing/2014/main" id="{9359AC9C-1C8C-4029-86A1-13033DCDE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4200999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77586-625B-42FF-AFA0-26294DF0A1CF}"/>
              </a:ext>
            </a:extLst>
          </p:cNvPr>
          <p:cNvSpPr>
            <a:spLocks noGrp="1"/>
          </p:cNvSpPr>
          <p:nvPr>
            <p:ph type="title"/>
          </p:nvPr>
        </p:nvSpPr>
        <p:spPr/>
        <p:txBody>
          <a:bodyPr>
            <a:normAutofit fontScale="90000"/>
          </a:bodyPr>
          <a:lstStyle/>
          <a:p>
            <a:r>
              <a:rPr lang="en-US" sz="3600" dirty="0">
                <a:latin typeface="+mj-lt"/>
              </a:rPr>
              <a:t>Special Provision Related to Long-Term Capital Gains</a:t>
            </a:r>
            <a:br>
              <a:rPr lang="en-US" sz="2400" dirty="0">
                <a:latin typeface="+mn-lt"/>
              </a:rPr>
            </a:br>
            <a:endParaRPr lang="en-US" dirty="0"/>
          </a:p>
        </p:txBody>
      </p:sp>
      <p:sp>
        <p:nvSpPr>
          <p:cNvPr id="3" name="Content Placeholder 2">
            <a:extLst>
              <a:ext uri="{FF2B5EF4-FFF2-40B4-BE49-F238E27FC236}">
                <a16:creationId xmlns:a16="http://schemas.microsoft.com/office/drawing/2014/main" id="{7A087EED-29B7-43D2-A395-4E6D897DB21A}"/>
              </a:ext>
            </a:extLst>
          </p:cNvPr>
          <p:cNvSpPr>
            <a:spLocks noGrp="1"/>
          </p:cNvSpPr>
          <p:nvPr>
            <p:ph idx="1"/>
          </p:nvPr>
        </p:nvSpPr>
        <p:spPr>
          <a:xfrm>
            <a:off x="711200" y="1466851"/>
            <a:ext cx="10972800" cy="4525963"/>
          </a:xfrm>
        </p:spPr>
        <p:txBody>
          <a:bodyPr/>
          <a:lstStyle/>
          <a:p>
            <a:r>
              <a:rPr lang="en-US" sz="2400" dirty="0">
                <a:latin typeface="+mn-lt"/>
              </a:rPr>
              <a:t>Shares in an Indian company</a:t>
            </a:r>
          </a:p>
          <a:p>
            <a:r>
              <a:rPr lang="en-US" sz="2400" dirty="0">
                <a:latin typeface="+mn-lt"/>
              </a:rPr>
              <a:t>Debentures of an Indian public company</a:t>
            </a:r>
          </a:p>
          <a:p>
            <a:r>
              <a:rPr lang="en-US" sz="2400" dirty="0">
                <a:latin typeface="+mn-lt"/>
              </a:rPr>
              <a:t>Deposits with banks and Indian public companies</a:t>
            </a:r>
          </a:p>
          <a:p>
            <a:r>
              <a:rPr lang="en-US" sz="2400" dirty="0">
                <a:latin typeface="+mn-lt"/>
              </a:rPr>
              <a:t>Central Government securities</a:t>
            </a:r>
          </a:p>
          <a:p>
            <a:r>
              <a:rPr lang="en-US" sz="2400" dirty="0">
                <a:latin typeface="+mn-lt"/>
              </a:rPr>
              <a:t>NSC VI and VII issues</a:t>
            </a:r>
          </a:p>
          <a:p>
            <a:endParaRPr lang="en-US" sz="2400" dirty="0">
              <a:latin typeface="+mn-lt"/>
            </a:endParaRPr>
          </a:p>
          <a:p>
            <a:pPr marL="0" indent="0">
              <a:buNone/>
            </a:pPr>
            <a:r>
              <a:rPr lang="en-US" sz="2400" b="0" i="0" dirty="0">
                <a:solidFill>
                  <a:srgbClr val="1E314F"/>
                </a:solidFill>
                <a:effectLst/>
                <a:latin typeface="+mn-lt"/>
              </a:rPr>
              <a:t>No deduction under Section 80 is allowed while calculating investment income.</a:t>
            </a:r>
            <a:endParaRPr lang="en-US" sz="2400" dirty="0">
              <a:latin typeface="+mn-lt"/>
            </a:endParaRPr>
          </a:p>
          <a:p>
            <a:pPr marL="0" indent="0">
              <a:buNone/>
            </a:pPr>
            <a:endParaRPr lang="en-US" sz="2400" dirty="0">
              <a:latin typeface="+mn-lt"/>
            </a:endParaRPr>
          </a:p>
          <a:p>
            <a:pPr marL="628650" indent="-514350"/>
            <a:endParaRPr lang="en-US" dirty="0"/>
          </a:p>
          <a:p>
            <a:endParaRPr lang="en-US" dirty="0"/>
          </a:p>
        </p:txBody>
      </p:sp>
      <p:pic>
        <p:nvPicPr>
          <p:cNvPr id="4" name="Picture 3" descr="A picture containing text, yellow&#10;&#10;Description automatically generated">
            <a:extLst>
              <a:ext uri="{FF2B5EF4-FFF2-40B4-BE49-F238E27FC236}">
                <a16:creationId xmlns:a16="http://schemas.microsoft.com/office/drawing/2014/main" id="{769F652F-083C-4707-97B8-64918EB7A6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107867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j-lt"/>
              </a:rPr>
              <a:t>Deductions Under Section 80C, allowed to NRIs </a:t>
            </a:r>
          </a:p>
        </p:txBody>
      </p:sp>
      <p:sp>
        <p:nvSpPr>
          <p:cNvPr id="3" name="Content Placeholder 2"/>
          <p:cNvSpPr>
            <a:spLocks noGrp="1"/>
          </p:cNvSpPr>
          <p:nvPr>
            <p:ph idx="1"/>
          </p:nvPr>
        </p:nvSpPr>
        <p:spPr/>
        <p:txBody>
          <a:bodyPr/>
          <a:lstStyle/>
          <a:p>
            <a:pPr marL="571500"/>
            <a:r>
              <a:rPr lang="en-US" sz="2400" dirty="0">
                <a:latin typeface="+mn-lt"/>
              </a:rPr>
              <a:t>Investments in ELSS</a:t>
            </a:r>
          </a:p>
          <a:p>
            <a:pPr marL="571500"/>
            <a:r>
              <a:rPr lang="en-US" sz="2400" dirty="0">
                <a:latin typeface="+mn-lt"/>
              </a:rPr>
              <a:t>Life Insurance Premium Payment</a:t>
            </a:r>
          </a:p>
          <a:p>
            <a:pPr marL="571500"/>
            <a:r>
              <a:rPr lang="en-US" sz="2400" dirty="0">
                <a:latin typeface="+mn-lt"/>
              </a:rPr>
              <a:t>Children’s Tuition fee payment</a:t>
            </a:r>
          </a:p>
          <a:p>
            <a:pPr marL="571500"/>
            <a:r>
              <a:rPr lang="en-US" sz="2400" dirty="0">
                <a:latin typeface="+mn-lt"/>
              </a:rPr>
              <a:t>Principal repayments on loan for the purchase of house property</a:t>
            </a:r>
          </a:p>
          <a:p>
            <a:pPr marL="571500"/>
            <a:r>
              <a:rPr lang="en-US" sz="2400" dirty="0">
                <a:latin typeface="+mn-lt"/>
              </a:rPr>
              <a:t>ULIPs</a:t>
            </a:r>
          </a:p>
        </p:txBody>
      </p:sp>
      <p:pic>
        <p:nvPicPr>
          <p:cNvPr id="4" name="Picture 3" descr="A picture containing text, yellow&#10;&#10;Description automatically generated">
            <a:extLst>
              <a:ext uri="{FF2B5EF4-FFF2-40B4-BE49-F238E27FC236}">
                <a16:creationId xmlns:a16="http://schemas.microsoft.com/office/drawing/2014/main" id="{83428E92-FC2C-4F9B-A9BA-D8DF9DD096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089439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j-lt"/>
              </a:rPr>
              <a:t>How can NRIs Avoid Double Taxation?</a:t>
            </a:r>
            <a:br>
              <a:rPr lang="en-US" sz="3200" dirty="0">
                <a:latin typeface="+mj-lt"/>
              </a:rPr>
            </a:br>
            <a:endParaRPr lang="en-US" sz="3200" dirty="0">
              <a:latin typeface="+mj-lt"/>
            </a:endParaRPr>
          </a:p>
        </p:txBody>
      </p:sp>
      <p:sp>
        <p:nvSpPr>
          <p:cNvPr id="3" name="Content Placeholder 2"/>
          <p:cNvSpPr>
            <a:spLocks noGrp="1"/>
          </p:cNvSpPr>
          <p:nvPr>
            <p:ph idx="1"/>
          </p:nvPr>
        </p:nvSpPr>
        <p:spPr/>
        <p:txBody>
          <a:bodyPr/>
          <a:lstStyle/>
          <a:p>
            <a:pPr marL="342900" indent="-342900" algn="just">
              <a:buFont typeface="Arial" panose="020B0604020202020204" pitchFamily="34" charset="0"/>
              <a:buChar char="•"/>
            </a:pPr>
            <a:r>
              <a:rPr lang="en-US" sz="2400" dirty="0">
                <a:latin typeface="+mn-lt"/>
              </a:rPr>
              <a:t>NRIs can avoid double taxation by seeking relief from DTAA between the two countries. </a:t>
            </a:r>
          </a:p>
          <a:p>
            <a:pPr marL="342900" indent="-342900" algn="just">
              <a:buFont typeface="Arial" panose="020B0604020202020204" pitchFamily="34" charset="0"/>
              <a:buChar char="•"/>
            </a:pPr>
            <a:r>
              <a:rPr lang="en-US" sz="2400" dirty="0">
                <a:latin typeface="+mn-lt"/>
              </a:rPr>
              <a:t>Under DTAA, there are two methods to claim tax relief :- </a:t>
            </a:r>
          </a:p>
          <a:p>
            <a:pPr marL="0" indent="0" algn="just">
              <a:buNone/>
            </a:pPr>
            <a:r>
              <a:rPr lang="en-US" sz="2400" dirty="0">
                <a:latin typeface="+mn-lt"/>
              </a:rPr>
              <a:t>     Exemption method and Tax Credit method. </a:t>
            </a:r>
          </a:p>
          <a:p>
            <a:pPr algn="just">
              <a:buFont typeface="+mj-lt"/>
              <a:buAutoNum type="alphaLcParenR"/>
            </a:pPr>
            <a:r>
              <a:rPr lang="en-US" sz="2400" dirty="0">
                <a:latin typeface="+mn-lt"/>
              </a:rPr>
              <a:t>By Exemption method, NRIs are taxed in only one country and exempted in another.</a:t>
            </a:r>
          </a:p>
          <a:p>
            <a:pPr algn="just">
              <a:buFont typeface="+mj-lt"/>
              <a:buAutoNum type="alphaLcParenR"/>
            </a:pPr>
            <a:r>
              <a:rPr lang="en-US" sz="2400" dirty="0">
                <a:latin typeface="+mn-lt"/>
              </a:rPr>
              <a:t>In Tax Credit method, where the income is taxed in both countries, tax relief can be claimed in the country of residence.</a:t>
            </a:r>
          </a:p>
        </p:txBody>
      </p:sp>
      <p:pic>
        <p:nvPicPr>
          <p:cNvPr id="4" name="Picture 3" descr="A picture containing text, yellow&#10;&#10;Description automatically generated">
            <a:extLst>
              <a:ext uri="{FF2B5EF4-FFF2-40B4-BE49-F238E27FC236}">
                <a16:creationId xmlns:a16="http://schemas.microsoft.com/office/drawing/2014/main" id="{33F8D06D-59BA-4BE2-855A-E59D2A978C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1204732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2D89E-539A-405B-8346-1C59F33B5968}"/>
              </a:ext>
            </a:extLst>
          </p:cNvPr>
          <p:cNvSpPr>
            <a:spLocks noGrp="1"/>
          </p:cNvSpPr>
          <p:nvPr>
            <p:ph type="title"/>
          </p:nvPr>
        </p:nvSpPr>
        <p:spPr/>
        <p:txBody>
          <a:bodyPr>
            <a:normAutofit fontScale="90000"/>
          </a:bodyPr>
          <a:lstStyle/>
          <a:p>
            <a:r>
              <a:rPr lang="en-US" dirty="0"/>
              <a:t>DTAA TDS Rate for Various Countries</a:t>
            </a:r>
          </a:p>
        </p:txBody>
      </p:sp>
      <p:graphicFrame>
        <p:nvGraphicFramePr>
          <p:cNvPr id="5" name="Table 5">
            <a:extLst>
              <a:ext uri="{FF2B5EF4-FFF2-40B4-BE49-F238E27FC236}">
                <a16:creationId xmlns:a16="http://schemas.microsoft.com/office/drawing/2014/main" id="{DAA15AA5-4216-4FE6-93FF-709EB411B05E}"/>
              </a:ext>
            </a:extLst>
          </p:cNvPr>
          <p:cNvGraphicFramePr>
            <a:graphicFrameLocks noGrp="1"/>
          </p:cNvGraphicFramePr>
          <p:nvPr>
            <p:extLst>
              <p:ext uri="{D42A27DB-BD31-4B8C-83A1-F6EECF244321}">
                <p14:modId xmlns:p14="http://schemas.microsoft.com/office/powerpoint/2010/main" val="2286614384"/>
              </p:ext>
            </p:extLst>
          </p:nvPr>
        </p:nvGraphicFramePr>
        <p:xfrm>
          <a:off x="865414" y="1427227"/>
          <a:ext cx="6041572" cy="5136858"/>
        </p:xfrm>
        <a:graphic>
          <a:graphicData uri="http://schemas.openxmlformats.org/drawingml/2006/table">
            <a:tbl>
              <a:tblPr firstRow="1" bandRow="1">
                <a:tableStyleId>{5C22544A-7EE6-4342-B048-85BDC9FD1C3A}</a:tableStyleId>
              </a:tblPr>
              <a:tblGrid>
                <a:gridCol w="2602579">
                  <a:extLst>
                    <a:ext uri="{9D8B030D-6E8A-4147-A177-3AD203B41FA5}">
                      <a16:colId xmlns:a16="http://schemas.microsoft.com/office/drawing/2014/main" val="2913224436"/>
                    </a:ext>
                  </a:extLst>
                </a:gridCol>
                <a:gridCol w="3438993">
                  <a:extLst>
                    <a:ext uri="{9D8B030D-6E8A-4147-A177-3AD203B41FA5}">
                      <a16:colId xmlns:a16="http://schemas.microsoft.com/office/drawing/2014/main" val="4043530784"/>
                    </a:ext>
                  </a:extLst>
                </a:gridCol>
              </a:tblGrid>
              <a:tr h="285381">
                <a:tc>
                  <a:txBody>
                    <a:bodyPr/>
                    <a:lstStyle/>
                    <a:p>
                      <a:r>
                        <a:rPr lang="en-US" sz="1200" dirty="0"/>
                        <a:t>Country</a:t>
                      </a:r>
                    </a:p>
                  </a:txBody>
                  <a:tcPr/>
                </a:tc>
                <a:tc>
                  <a:txBody>
                    <a:bodyPr/>
                    <a:lstStyle/>
                    <a:p>
                      <a:r>
                        <a:rPr lang="en-US" sz="1200" dirty="0"/>
                        <a:t>DTAA TDS Rate</a:t>
                      </a:r>
                    </a:p>
                  </a:txBody>
                  <a:tcPr/>
                </a:tc>
                <a:extLst>
                  <a:ext uri="{0D108BD9-81ED-4DB2-BD59-A6C34878D82A}">
                    <a16:rowId xmlns:a16="http://schemas.microsoft.com/office/drawing/2014/main" val="749547015"/>
                  </a:ext>
                </a:extLst>
              </a:tr>
              <a:tr h="285381">
                <a:tc>
                  <a:txBody>
                    <a:bodyPr/>
                    <a:lstStyle/>
                    <a:p>
                      <a:r>
                        <a:rPr lang="en-US" sz="1200" b="1" dirty="0"/>
                        <a:t>USA</a:t>
                      </a:r>
                    </a:p>
                  </a:txBody>
                  <a:tcPr/>
                </a:tc>
                <a:tc>
                  <a:txBody>
                    <a:bodyPr/>
                    <a:lstStyle/>
                    <a:p>
                      <a:r>
                        <a:rPr lang="en-US" sz="1200" b="1" dirty="0"/>
                        <a:t>15%</a:t>
                      </a:r>
                    </a:p>
                  </a:txBody>
                  <a:tcPr/>
                </a:tc>
                <a:extLst>
                  <a:ext uri="{0D108BD9-81ED-4DB2-BD59-A6C34878D82A}">
                    <a16:rowId xmlns:a16="http://schemas.microsoft.com/office/drawing/2014/main" val="3919967462"/>
                  </a:ext>
                </a:extLst>
              </a:tr>
              <a:tr h="285381">
                <a:tc>
                  <a:txBody>
                    <a:bodyPr/>
                    <a:lstStyle/>
                    <a:p>
                      <a:r>
                        <a:rPr lang="en-US" sz="1200" b="1" dirty="0"/>
                        <a:t>UK</a:t>
                      </a:r>
                    </a:p>
                  </a:txBody>
                  <a:tcPr/>
                </a:tc>
                <a:tc>
                  <a:txBody>
                    <a:bodyPr/>
                    <a:lstStyle/>
                    <a:p>
                      <a:r>
                        <a:rPr lang="en-US" sz="1200" b="1" dirty="0"/>
                        <a:t>15%</a:t>
                      </a:r>
                    </a:p>
                  </a:txBody>
                  <a:tcPr/>
                </a:tc>
                <a:extLst>
                  <a:ext uri="{0D108BD9-81ED-4DB2-BD59-A6C34878D82A}">
                    <a16:rowId xmlns:a16="http://schemas.microsoft.com/office/drawing/2014/main" val="217294399"/>
                  </a:ext>
                </a:extLst>
              </a:tr>
              <a:tr h="285381">
                <a:tc>
                  <a:txBody>
                    <a:bodyPr/>
                    <a:lstStyle/>
                    <a:p>
                      <a:r>
                        <a:rPr lang="en-US" sz="1200" b="1" dirty="0"/>
                        <a:t>Canada</a:t>
                      </a:r>
                    </a:p>
                  </a:txBody>
                  <a:tcPr/>
                </a:tc>
                <a:tc>
                  <a:txBody>
                    <a:bodyPr/>
                    <a:lstStyle/>
                    <a:p>
                      <a:r>
                        <a:rPr lang="en-US" sz="1200" b="1" dirty="0"/>
                        <a:t>15%</a:t>
                      </a:r>
                    </a:p>
                  </a:txBody>
                  <a:tcPr/>
                </a:tc>
                <a:extLst>
                  <a:ext uri="{0D108BD9-81ED-4DB2-BD59-A6C34878D82A}">
                    <a16:rowId xmlns:a16="http://schemas.microsoft.com/office/drawing/2014/main" val="3510686457"/>
                  </a:ext>
                </a:extLst>
              </a:tr>
              <a:tr h="285381">
                <a:tc>
                  <a:txBody>
                    <a:bodyPr/>
                    <a:lstStyle/>
                    <a:p>
                      <a:r>
                        <a:rPr lang="en-US" sz="1200" b="1" dirty="0"/>
                        <a:t>Australia</a:t>
                      </a:r>
                    </a:p>
                  </a:txBody>
                  <a:tcPr/>
                </a:tc>
                <a:tc>
                  <a:txBody>
                    <a:bodyPr/>
                    <a:lstStyle/>
                    <a:p>
                      <a:r>
                        <a:rPr lang="en-US" sz="1200" b="1" dirty="0"/>
                        <a:t>15%</a:t>
                      </a:r>
                    </a:p>
                  </a:txBody>
                  <a:tcPr/>
                </a:tc>
                <a:extLst>
                  <a:ext uri="{0D108BD9-81ED-4DB2-BD59-A6C34878D82A}">
                    <a16:rowId xmlns:a16="http://schemas.microsoft.com/office/drawing/2014/main" val="2044697845"/>
                  </a:ext>
                </a:extLst>
              </a:tr>
              <a:tr h="285381">
                <a:tc>
                  <a:txBody>
                    <a:bodyPr/>
                    <a:lstStyle/>
                    <a:p>
                      <a:r>
                        <a:rPr lang="en-US" sz="1200" b="1" dirty="0"/>
                        <a:t>Germany</a:t>
                      </a:r>
                    </a:p>
                  </a:txBody>
                  <a:tcPr/>
                </a:tc>
                <a:tc>
                  <a:txBody>
                    <a:bodyPr/>
                    <a:lstStyle/>
                    <a:p>
                      <a:r>
                        <a:rPr lang="en-US" sz="1200" b="1" dirty="0"/>
                        <a:t>10%</a:t>
                      </a:r>
                    </a:p>
                  </a:txBody>
                  <a:tcPr/>
                </a:tc>
                <a:extLst>
                  <a:ext uri="{0D108BD9-81ED-4DB2-BD59-A6C34878D82A}">
                    <a16:rowId xmlns:a16="http://schemas.microsoft.com/office/drawing/2014/main" val="820013213"/>
                  </a:ext>
                </a:extLst>
              </a:tr>
              <a:tr h="285381">
                <a:tc>
                  <a:txBody>
                    <a:bodyPr/>
                    <a:lstStyle/>
                    <a:p>
                      <a:r>
                        <a:rPr lang="en-US" sz="1200" b="1" dirty="0"/>
                        <a:t>South Africa</a:t>
                      </a:r>
                    </a:p>
                  </a:txBody>
                  <a:tcPr/>
                </a:tc>
                <a:tc>
                  <a:txBody>
                    <a:bodyPr/>
                    <a:lstStyle/>
                    <a:p>
                      <a:r>
                        <a:rPr lang="en-US" sz="1200" b="1" dirty="0"/>
                        <a:t>10%</a:t>
                      </a:r>
                    </a:p>
                  </a:txBody>
                  <a:tcPr/>
                </a:tc>
                <a:extLst>
                  <a:ext uri="{0D108BD9-81ED-4DB2-BD59-A6C34878D82A}">
                    <a16:rowId xmlns:a16="http://schemas.microsoft.com/office/drawing/2014/main" val="2145065760"/>
                  </a:ext>
                </a:extLst>
              </a:tr>
              <a:tr h="285381">
                <a:tc>
                  <a:txBody>
                    <a:bodyPr/>
                    <a:lstStyle/>
                    <a:p>
                      <a:r>
                        <a:rPr lang="en-US" sz="1200" b="1" dirty="0"/>
                        <a:t>New Zealand</a:t>
                      </a:r>
                    </a:p>
                  </a:txBody>
                  <a:tcPr/>
                </a:tc>
                <a:tc>
                  <a:txBody>
                    <a:bodyPr/>
                    <a:lstStyle/>
                    <a:p>
                      <a:r>
                        <a:rPr lang="en-US" sz="1200" b="1" dirty="0"/>
                        <a:t>10%</a:t>
                      </a:r>
                    </a:p>
                  </a:txBody>
                  <a:tcPr/>
                </a:tc>
                <a:extLst>
                  <a:ext uri="{0D108BD9-81ED-4DB2-BD59-A6C34878D82A}">
                    <a16:rowId xmlns:a16="http://schemas.microsoft.com/office/drawing/2014/main" val="175297508"/>
                  </a:ext>
                </a:extLst>
              </a:tr>
              <a:tr h="285381">
                <a:tc>
                  <a:txBody>
                    <a:bodyPr/>
                    <a:lstStyle/>
                    <a:p>
                      <a:r>
                        <a:rPr lang="en-US" sz="1200" b="1" dirty="0"/>
                        <a:t>Singapore</a:t>
                      </a:r>
                    </a:p>
                  </a:txBody>
                  <a:tcPr/>
                </a:tc>
                <a:tc>
                  <a:txBody>
                    <a:bodyPr/>
                    <a:lstStyle/>
                    <a:p>
                      <a:r>
                        <a:rPr lang="en-US" sz="1200" b="1" dirty="0"/>
                        <a:t>15%</a:t>
                      </a:r>
                    </a:p>
                  </a:txBody>
                  <a:tcPr/>
                </a:tc>
                <a:extLst>
                  <a:ext uri="{0D108BD9-81ED-4DB2-BD59-A6C34878D82A}">
                    <a16:rowId xmlns:a16="http://schemas.microsoft.com/office/drawing/2014/main" val="1790212194"/>
                  </a:ext>
                </a:extLst>
              </a:tr>
              <a:tr h="285381">
                <a:tc>
                  <a:txBody>
                    <a:bodyPr/>
                    <a:lstStyle/>
                    <a:p>
                      <a:r>
                        <a:rPr lang="en-US" sz="1200" b="1" dirty="0"/>
                        <a:t>Mauritius</a:t>
                      </a:r>
                    </a:p>
                  </a:txBody>
                  <a:tcPr/>
                </a:tc>
                <a:tc>
                  <a:txBody>
                    <a:bodyPr/>
                    <a:lstStyle/>
                    <a:p>
                      <a:r>
                        <a:rPr lang="en-US" sz="1200" b="1" dirty="0"/>
                        <a:t>7.5% to 10%</a:t>
                      </a:r>
                    </a:p>
                  </a:txBody>
                  <a:tcPr/>
                </a:tc>
                <a:extLst>
                  <a:ext uri="{0D108BD9-81ED-4DB2-BD59-A6C34878D82A}">
                    <a16:rowId xmlns:a16="http://schemas.microsoft.com/office/drawing/2014/main" val="4026969174"/>
                  </a:ext>
                </a:extLst>
              </a:tr>
              <a:tr h="285381">
                <a:tc>
                  <a:txBody>
                    <a:bodyPr/>
                    <a:lstStyle/>
                    <a:p>
                      <a:r>
                        <a:rPr lang="en-US" sz="1200" b="1" dirty="0"/>
                        <a:t>Malaysia</a:t>
                      </a:r>
                    </a:p>
                  </a:txBody>
                  <a:tcPr/>
                </a:tc>
                <a:tc>
                  <a:txBody>
                    <a:bodyPr/>
                    <a:lstStyle/>
                    <a:p>
                      <a:r>
                        <a:rPr lang="en-US" sz="1200" b="1" dirty="0"/>
                        <a:t>10%</a:t>
                      </a:r>
                    </a:p>
                  </a:txBody>
                  <a:tcPr/>
                </a:tc>
                <a:extLst>
                  <a:ext uri="{0D108BD9-81ED-4DB2-BD59-A6C34878D82A}">
                    <a16:rowId xmlns:a16="http://schemas.microsoft.com/office/drawing/2014/main" val="2676516615"/>
                  </a:ext>
                </a:extLst>
              </a:tr>
              <a:tr h="285381">
                <a:tc>
                  <a:txBody>
                    <a:bodyPr/>
                    <a:lstStyle/>
                    <a:p>
                      <a:r>
                        <a:rPr lang="en-US" sz="1200" b="1" dirty="0"/>
                        <a:t>UAE</a:t>
                      </a:r>
                    </a:p>
                  </a:txBody>
                  <a:tcPr/>
                </a:tc>
                <a:tc>
                  <a:txBody>
                    <a:bodyPr/>
                    <a:lstStyle/>
                    <a:p>
                      <a:r>
                        <a:rPr lang="en-US" sz="1200" b="1" dirty="0"/>
                        <a:t>12.5%</a:t>
                      </a:r>
                    </a:p>
                  </a:txBody>
                  <a:tcPr/>
                </a:tc>
                <a:extLst>
                  <a:ext uri="{0D108BD9-81ED-4DB2-BD59-A6C34878D82A}">
                    <a16:rowId xmlns:a16="http://schemas.microsoft.com/office/drawing/2014/main" val="1273255453"/>
                  </a:ext>
                </a:extLst>
              </a:tr>
              <a:tr h="285381">
                <a:tc>
                  <a:txBody>
                    <a:bodyPr/>
                    <a:lstStyle/>
                    <a:p>
                      <a:r>
                        <a:rPr lang="en-US" sz="1200" b="1" dirty="0"/>
                        <a:t>Qatar</a:t>
                      </a:r>
                    </a:p>
                  </a:txBody>
                  <a:tcPr/>
                </a:tc>
                <a:tc>
                  <a:txBody>
                    <a:bodyPr/>
                    <a:lstStyle/>
                    <a:p>
                      <a:r>
                        <a:rPr lang="en-US" sz="1200" b="1" dirty="0"/>
                        <a:t>10%</a:t>
                      </a:r>
                    </a:p>
                  </a:txBody>
                  <a:tcPr/>
                </a:tc>
                <a:extLst>
                  <a:ext uri="{0D108BD9-81ED-4DB2-BD59-A6C34878D82A}">
                    <a16:rowId xmlns:a16="http://schemas.microsoft.com/office/drawing/2014/main" val="441699067"/>
                  </a:ext>
                </a:extLst>
              </a:tr>
              <a:tr h="285381">
                <a:tc>
                  <a:txBody>
                    <a:bodyPr/>
                    <a:lstStyle/>
                    <a:p>
                      <a:r>
                        <a:rPr lang="en-US" sz="1200" b="1" dirty="0"/>
                        <a:t>Oman</a:t>
                      </a:r>
                    </a:p>
                  </a:txBody>
                  <a:tcPr/>
                </a:tc>
                <a:tc>
                  <a:txBody>
                    <a:bodyPr/>
                    <a:lstStyle/>
                    <a:p>
                      <a:r>
                        <a:rPr lang="en-US" sz="1200" b="1" dirty="0"/>
                        <a:t>10%</a:t>
                      </a:r>
                    </a:p>
                  </a:txBody>
                  <a:tcPr/>
                </a:tc>
                <a:extLst>
                  <a:ext uri="{0D108BD9-81ED-4DB2-BD59-A6C34878D82A}">
                    <a16:rowId xmlns:a16="http://schemas.microsoft.com/office/drawing/2014/main" val="2113548102"/>
                  </a:ext>
                </a:extLst>
              </a:tr>
              <a:tr h="285381">
                <a:tc>
                  <a:txBody>
                    <a:bodyPr/>
                    <a:lstStyle/>
                    <a:p>
                      <a:r>
                        <a:rPr lang="en-US" sz="1200" b="1" dirty="0"/>
                        <a:t>Thailand</a:t>
                      </a:r>
                    </a:p>
                  </a:txBody>
                  <a:tcPr/>
                </a:tc>
                <a:tc>
                  <a:txBody>
                    <a:bodyPr/>
                    <a:lstStyle/>
                    <a:p>
                      <a:r>
                        <a:rPr lang="en-US" sz="1200" b="1" dirty="0"/>
                        <a:t>25%</a:t>
                      </a:r>
                    </a:p>
                  </a:txBody>
                  <a:tcPr/>
                </a:tc>
                <a:extLst>
                  <a:ext uri="{0D108BD9-81ED-4DB2-BD59-A6C34878D82A}">
                    <a16:rowId xmlns:a16="http://schemas.microsoft.com/office/drawing/2014/main" val="747773128"/>
                  </a:ext>
                </a:extLst>
              </a:tr>
              <a:tr h="285381">
                <a:tc>
                  <a:txBody>
                    <a:bodyPr/>
                    <a:lstStyle/>
                    <a:p>
                      <a:r>
                        <a:rPr lang="en-US" sz="1200" b="1" dirty="0"/>
                        <a:t>Sri Lanka</a:t>
                      </a:r>
                    </a:p>
                  </a:txBody>
                  <a:tcPr/>
                </a:tc>
                <a:tc>
                  <a:txBody>
                    <a:bodyPr/>
                    <a:lstStyle/>
                    <a:p>
                      <a:r>
                        <a:rPr lang="en-US" sz="1200" b="1" dirty="0"/>
                        <a:t>10%</a:t>
                      </a:r>
                    </a:p>
                  </a:txBody>
                  <a:tcPr/>
                </a:tc>
                <a:extLst>
                  <a:ext uri="{0D108BD9-81ED-4DB2-BD59-A6C34878D82A}">
                    <a16:rowId xmlns:a16="http://schemas.microsoft.com/office/drawing/2014/main" val="1904228641"/>
                  </a:ext>
                </a:extLst>
              </a:tr>
              <a:tr h="285381">
                <a:tc>
                  <a:txBody>
                    <a:bodyPr/>
                    <a:lstStyle/>
                    <a:p>
                      <a:r>
                        <a:rPr lang="en-US" sz="1200" b="1" dirty="0"/>
                        <a:t>Russia</a:t>
                      </a:r>
                    </a:p>
                  </a:txBody>
                  <a:tcPr/>
                </a:tc>
                <a:tc>
                  <a:txBody>
                    <a:bodyPr/>
                    <a:lstStyle/>
                    <a:p>
                      <a:r>
                        <a:rPr lang="en-US" sz="1200" b="1" dirty="0"/>
                        <a:t>10%</a:t>
                      </a:r>
                    </a:p>
                  </a:txBody>
                  <a:tcPr/>
                </a:tc>
                <a:extLst>
                  <a:ext uri="{0D108BD9-81ED-4DB2-BD59-A6C34878D82A}">
                    <a16:rowId xmlns:a16="http://schemas.microsoft.com/office/drawing/2014/main" val="784382186"/>
                  </a:ext>
                </a:extLst>
              </a:tr>
              <a:tr h="285381">
                <a:tc>
                  <a:txBody>
                    <a:bodyPr/>
                    <a:lstStyle/>
                    <a:p>
                      <a:r>
                        <a:rPr lang="en-US" sz="1200" b="1" dirty="0"/>
                        <a:t>Kenya</a:t>
                      </a:r>
                    </a:p>
                  </a:txBody>
                  <a:tcPr/>
                </a:tc>
                <a:tc>
                  <a:txBody>
                    <a:bodyPr/>
                    <a:lstStyle/>
                    <a:p>
                      <a:r>
                        <a:rPr lang="en-US" sz="1200" b="1" dirty="0"/>
                        <a:t>10%</a:t>
                      </a:r>
                    </a:p>
                  </a:txBody>
                  <a:tcPr/>
                </a:tc>
                <a:extLst>
                  <a:ext uri="{0D108BD9-81ED-4DB2-BD59-A6C34878D82A}">
                    <a16:rowId xmlns:a16="http://schemas.microsoft.com/office/drawing/2014/main" val="1712365483"/>
                  </a:ext>
                </a:extLst>
              </a:tr>
            </a:tbl>
          </a:graphicData>
        </a:graphic>
      </p:graphicFrame>
      <p:pic>
        <p:nvPicPr>
          <p:cNvPr id="6" name="Picture 5" descr="A picture containing text, yellow&#10;&#10;Description automatically generated">
            <a:extLst>
              <a:ext uri="{FF2B5EF4-FFF2-40B4-BE49-F238E27FC236}">
                <a16:creationId xmlns:a16="http://schemas.microsoft.com/office/drawing/2014/main" id="{6188493C-34D2-4BC0-B88A-6D24FE58B7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2135239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B7951-D7CD-4AFC-B012-02CD3968D254}"/>
              </a:ext>
            </a:extLst>
          </p:cNvPr>
          <p:cNvSpPr>
            <a:spLocks noGrp="1"/>
          </p:cNvSpPr>
          <p:nvPr>
            <p:ph type="title"/>
          </p:nvPr>
        </p:nvSpPr>
        <p:spPr/>
        <p:txBody>
          <a:bodyPr>
            <a:noAutofit/>
          </a:bodyPr>
          <a:lstStyle/>
          <a:p>
            <a:r>
              <a:rPr lang="en-US" sz="3200" dirty="0">
                <a:latin typeface="+mj-lt"/>
              </a:rPr>
              <a:t>Knowledge Check</a:t>
            </a:r>
          </a:p>
        </p:txBody>
      </p:sp>
      <p:sp>
        <p:nvSpPr>
          <p:cNvPr id="3" name="Content Placeholder 2">
            <a:extLst>
              <a:ext uri="{FF2B5EF4-FFF2-40B4-BE49-F238E27FC236}">
                <a16:creationId xmlns:a16="http://schemas.microsoft.com/office/drawing/2014/main" id="{43F02D19-E056-44A5-8953-125FB89FB851}"/>
              </a:ext>
            </a:extLst>
          </p:cNvPr>
          <p:cNvSpPr>
            <a:spLocks noGrp="1"/>
          </p:cNvSpPr>
          <p:nvPr>
            <p:ph idx="1"/>
          </p:nvPr>
        </p:nvSpPr>
        <p:spPr/>
        <p:txBody>
          <a:bodyPr/>
          <a:lstStyle/>
          <a:p>
            <a:pPr marL="0" indent="0" algn="ctr">
              <a:buNone/>
            </a:pPr>
            <a:r>
              <a:rPr lang="en-US" sz="3200" b="1" i="0" dirty="0">
                <a:solidFill>
                  <a:srgbClr val="222222"/>
                </a:solidFill>
                <a:effectLst/>
                <a:latin typeface="+mn-lt"/>
              </a:rPr>
              <a:t>Will TDS be deducted on dividend paid to NRI?</a:t>
            </a:r>
          </a:p>
          <a:p>
            <a:pPr marL="0" indent="0" algn="ctr">
              <a:buNone/>
            </a:pPr>
            <a:r>
              <a:rPr lang="en-US" b="1" dirty="0">
                <a:solidFill>
                  <a:srgbClr val="FF0000"/>
                </a:solidFill>
              </a:rPr>
              <a:t>Yes</a:t>
            </a:r>
            <a:r>
              <a:rPr lang="en-US" b="1" dirty="0"/>
              <a:t>   Or    </a:t>
            </a:r>
            <a:r>
              <a:rPr lang="en-US" b="1" dirty="0">
                <a:solidFill>
                  <a:srgbClr val="FF0000"/>
                </a:solidFill>
              </a:rPr>
              <a:t>No</a:t>
            </a:r>
          </a:p>
          <a:p>
            <a:pPr marL="0" indent="0" algn="ctr">
              <a:buNone/>
            </a:pPr>
            <a:endParaRPr lang="en-US" b="1" dirty="0">
              <a:solidFill>
                <a:srgbClr val="FF0000"/>
              </a:solidFill>
            </a:endParaRPr>
          </a:p>
          <a:p>
            <a:pPr marL="0" indent="0" algn="ctr">
              <a:buNone/>
            </a:pPr>
            <a:r>
              <a:rPr lang="en-US" b="1" dirty="0">
                <a:latin typeface="+mn-lt"/>
              </a:rPr>
              <a:t>How much percentage TDS shall be deducted on dividend?</a:t>
            </a:r>
          </a:p>
          <a:p>
            <a:pPr marL="0" indent="0">
              <a:buNone/>
            </a:pPr>
            <a:r>
              <a:rPr lang="en-US" sz="2400" b="0" i="0" dirty="0">
                <a:effectLst/>
                <a:latin typeface="+mn-lt"/>
              </a:rPr>
              <a:t>Dividend income is taxable with effect from 1st April 2020. MF or Company paying dividend required to deduct TDS @ 20% or as per tax treaty*</a:t>
            </a:r>
          </a:p>
          <a:p>
            <a:pPr marL="0" indent="0" algn="ctr">
              <a:buNone/>
            </a:pPr>
            <a:endParaRPr lang="en-US" b="1" dirty="0"/>
          </a:p>
        </p:txBody>
      </p:sp>
      <p:pic>
        <p:nvPicPr>
          <p:cNvPr id="4" name="Picture 3" descr="A picture containing text, yellow&#10;&#10;Description automatically generated">
            <a:extLst>
              <a:ext uri="{FF2B5EF4-FFF2-40B4-BE49-F238E27FC236}">
                <a16:creationId xmlns:a16="http://schemas.microsoft.com/office/drawing/2014/main" id="{BEB08F6B-902D-4DEA-9EDB-175C2E5E97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91702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F0D4A-E9A5-47B5-AE69-B01EBAD84672}"/>
              </a:ext>
            </a:extLst>
          </p:cNvPr>
          <p:cNvSpPr>
            <a:spLocks noGrp="1"/>
          </p:cNvSpPr>
          <p:nvPr>
            <p:ph type="title"/>
          </p:nvPr>
        </p:nvSpPr>
        <p:spPr/>
        <p:txBody>
          <a:bodyPr>
            <a:noAutofit/>
          </a:bodyPr>
          <a:lstStyle/>
          <a:p>
            <a:r>
              <a:rPr lang="en-US" sz="3200" dirty="0">
                <a:latin typeface="+mj-lt"/>
              </a:rPr>
              <a:t>FAQs</a:t>
            </a:r>
          </a:p>
        </p:txBody>
      </p:sp>
      <p:sp>
        <p:nvSpPr>
          <p:cNvPr id="3" name="Content Placeholder 2">
            <a:extLst>
              <a:ext uri="{FF2B5EF4-FFF2-40B4-BE49-F238E27FC236}">
                <a16:creationId xmlns:a16="http://schemas.microsoft.com/office/drawing/2014/main" id="{6209BB9B-388B-44A6-A354-E12DD4B5A13A}"/>
              </a:ext>
            </a:extLst>
          </p:cNvPr>
          <p:cNvSpPr>
            <a:spLocks noGrp="1"/>
          </p:cNvSpPr>
          <p:nvPr>
            <p:ph idx="1"/>
          </p:nvPr>
        </p:nvSpPr>
        <p:spPr>
          <a:xfrm>
            <a:off x="609600" y="1600201"/>
            <a:ext cx="10972800" cy="5010149"/>
          </a:xfrm>
        </p:spPr>
        <p:txBody>
          <a:bodyPr/>
          <a:lstStyle/>
          <a:p>
            <a:pPr marL="0" indent="0" algn="l">
              <a:buNone/>
            </a:pPr>
            <a:r>
              <a:rPr lang="en-US" sz="2000" b="1" i="0" dirty="0">
                <a:effectLst/>
                <a:latin typeface="+mn-lt"/>
              </a:rPr>
              <a:t>1. Does tax differ if NRI takes withdrawal or partial withdrawal from mutual fund in NRE/NRO/FCNR?</a:t>
            </a:r>
          </a:p>
          <a:p>
            <a:pPr marL="0" indent="0" algn="l">
              <a:buNone/>
            </a:pPr>
            <a:r>
              <a:rPr lang="en-US" sz="2000" b="0" i="0" dirty="0">
                <a:solidFill>
                  <a:srgbClr val="222222"/>
                </a:solidFill>
                <a:effectLst/>
                <a:latin typeface="+mn-lt"/>
              </a:rPr>
              <a:t>Ans : Interest on NRE/FCNR is exempt for NRI but no such specific exemption exists for withdrawal or partial </a:t>
            </a:r>
            <a:r>
              <a:rPr lang="en-US" sz="2000" b="0" i="0">
                <a:solidFill>
                  <a:srgbClr val="222222"/>
                </a:solidFill>
                <a:effectLst/>
                <a:latin typeface="+mn-lt"/>
              </a:rPr>
              <a:t>withdrawal.</a:t>
            </a:r>
            <a:endParaRPr lang="en-US" sz="2000" b="0" i="0" dirty="0">
              <a:solidFill>
                <a:srgbClr val="222222"/>
              </a:solidFill>
              <a:effectLst/>
              <a:latin typeface="+mn-lt"/>
            </a:endParaRPr>
          </a:p>
          <a:p>
            <a:pPr marL="0" indent="0" algn="l">
              <a:buNone/>
            </a:pPr>
            <a:r>
              <a:rPr lang="en-US" sz="2000" b="1" i="0" dirty="0">
                <a:solidFill>
                  <a:srgbClr val="222222"/>
                </a:solidFill>
                <a:effectLst/>
                <a:latin typeface="+mn-lt"/>
              </a:rPr>
              <a:t>2. How dividend income shall be treated in the hands of NRI?  </a:t>
            </a:r>
          </a:p>
          <a:p>
            <a:pPr marL="0" indent="0" algn="l">
              <a:buNone/>
            </a:pPr>
            <a:r>
              <a:rPr lang="en-US" sz="2000" b="0" i="0" dirty="0">
                <a:effectLst/>
                <a:latin typeface="+mn-lt"/>
              </a:rPr>
              <a:t>Ans : Dividend income is taxable with effect from 1st April 2020. MF or Company paying dividend required to deduct TDS @ 20% or as per tax treaty*</a:t>
            </a:r>
          </a:p>
          <a:p>
            <a:pPr marL="0" indent="0" algn="l">
              <a:buNone/>
            </a:pPr>
            <a:r>
              <a:rPr lang="en-US" sz="2000" b="1" i="0" dirty="0">
                <a:solidFill>
                  <a:srgbClr val="222222"/>
                </a:solidFill>
                <a:effectLst/>
                <a:latin typeface="+mn-lt"/>
              </a:rPr>
              <a:t>3. Do we accept investment from NRI living in any country across the globe? </a:t>
            </a:r>
          </a:p>
          <a:p>
            <a:pPr marL="0" indent="0" algn="l">
              <a:buNone/>
            </a:pPr>
            <a:r>
              <a:rPr lang="en-US" sz="2000" dirty="0">
                <a:solidFill>
                  <a:srgbClr val="222222"/>
                </a:solidFill>
                <a:latin typeface="+mn-lt"/>
              </a:rPr>
              <a:t>Ans : </a:t>
            </a:r>
            <a:r>
              <a:rPr lang="en-US" sz="2000" b="0" i="0" dirty="0">
                <a:effectLst/>
                <a:latin typeface="+mn-lt"/>
              </a:rPr>
              <a:t>Yes except from countries which are part of FATF list .</a:t>
            </a:r>
          </a:p>
          <a:p>
            <a:pPr marL="0" indent="0" algn="l">
              <a:buNone/>
            </a:pPr>
            <a:r>
              <a:rPr lang="en-US" sz="2000" b="1" dirty="0">
                <a:solidFill>
                  <a:srgbClr val="222222"/>
                </a:solidFill>
                <a:latin typeface="+mn-lt"/>
              </a:rPr>
              <a:t>4. Is payment through cheque or draft allowed if NRI attach FIRC? </a:t>
            </a:r>
          </a:p>
          <a:p>
            <a:pPr marL="0" indent="0" algn="l">
              <a:buNone/>
            </a:pPr>
            <a:r>
              <a:rPr lang="en-US" sz="2000" dirty="0">
                <a:solidFill>
                  <a:srgbClr val="222222"/>
                </a:solidFill>
                <a:latin typeface="+mn-lt"/>
              </a:rPr>
              <a:t> Yes </a:t>
            </a:r>
            <a:br>
              <a:rPr lang="en-US" sz="2000" dirty="0">
                <a:solidFill>
                  <a:srgbClr val="222222"/>
                </a:solidFill>
                <a:latin typeface="+mn-lt"/>
              </a:rPr>
            </a:br>
            <a:endParaRPr lang="en-US" sz="2000" b="0" i="0" dirty="0">
              <a:effectLst/>
              <a:latin typeface="Arial" panose="020B0604020202020204" pitchFamily="34" charset="0"/>
            </a:endParaRPr>
          </a:p>
          <a:p>
            <a:pPr marL="0" indent="0" algn="l">
              <a:buNone/>
            </a:pPr>
            <a:endParaRPr lang="en-US" sz="2000" b="0" i="0" dirty="0">
              <a:solidFill>
                <a:srgbClr val="222222"/>
              </a:solidFill>
              <a:effectLst/>
              <a:latin typeface="Arial" panose="020B0604020202020204" pitchFamily="34" charset="0"/>
            </a:endParaRPr>
          </a:p>
          <a:p>
            <a:endParaRPr lang="en-US" sz="2000" dirty="0"/>
          </a:p>
        </p:txBody>
      </p:sp>
      <p:pic>
        <p:nvPicPr>
          <p:cNvPr id="4" name="Picture 3" descr="A picture containing text, yellow&#10;&#10;Description automatically generated">
            <a:extLst>
              <a:ext uri="{FF2B5EF4-FFF2-40B4-BE49-F238E27FC236}">
                <a16:creationId xmlns:a16="http://schemas.microsoft.com/office/drawing/2014/main" id="{949671BB-4A3E-4B26-8F6E-5818135804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4116804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40FA7-2638-47BB-93DA-BEBB53171FD5}"/>
              </a:ext>
            </a:extLst>
          </p:cNvPr>
          <p:cNvSpPr>
            <a:spLocks noGrp="1"/>
          </p:cNvSpPr>
          <p:nvPr>
            <p:ph type="title"/>
          </p:nvPr>
        </p:nvSpPr>
        <p:spPr/>
        <p:txBody>
          <a:bodyPr>
            <a:noAutofit/>
          </a:bodyPr>
          <a:lstStyle/>
          <a:p>
            <a:r>
              <a:rPr lang="en-US" sz="3200" dirty="0">
                <a:latin typeface="+mj-lt"/>
              </a:rPr>
              <a:t>FAQs</a:t>
            </a:r>
            <a:endParaRPr lang="en-US" sz="3200" dirty="0"/>
          </a:p>
        </p:txBody>
      </p:sp>
      <p:sp>
        <p:nvSpPr>
          <p:cNvPr id="3" name="Content Placeholder 2">
            <a:extLst>
              <a:ext uri="{FF2B5EF4-FFF2-40B4-BE49-F238E27FC236}">
                <a16:creationId xmlns:a16="http://schemas.microsoft.com/office/drawing/2014/main" id="{5074A6AF-0B37-45EF-A59B-E4519C7319EB}"/>
              </a:ext>
            </a:extLst>
          </p:cNvPr>
          <p:cNvSpPr>
            <a:spLocks noGrp="1"/>
          </p:cNvSpPr>
          <p:nvPr>
            <p:ph idx="1"/>
          </p:nvPr>
        </p:nvSpPr>
        <p:spPr>
          <a:xfrm>
            <a:off x="438150" y="1166018"/>
            <a:ext cx="10972800" cy="5234782"/>
          </a:xfrm>
        </p:spPr>
        <p:txBody>
          <a:bodyPr/>
          <a:lstStyle/>
          <a:p>
            <a:pPr marL="0" indent="0" algn="l">
              <a:buNone/>
            </a:pPr>
            <a:endParaRPr lang="en-US" sz="2000" b="1" dirty="0">
              <a:solidFill>
                <a:srgbClr val="222222"/>
              </a:solidFill>
              <a:latin typeface="+mn-lt"/>
            </a:endParaRPr>
          </a:p>
          <a:p>
            <a:pPr marL="0" indent="0" algn="l">
              <a:buNone/>
            </a:pPr>
            <a:r>
              <a:rPr lang="en-US" sz="2000" b="1" dirty="0">
                <a:solidFill>
                  <a:srgbClr val="222222"/>
                </a:solidFill>
                <a:latin typeface="+mn-lt"/>
              </a:rPr>
              <a:t>5. Do we allow investment by NRI through POA or only direct? </a:t>
            </a:r>
            <a:r>
              <a:rPr lang="en-US" sz="2000" dirty="0">
                <a:solidFill>
                  <a:srgbClr val="222222"/>
                </a:solidFill>
                <a:latin typeface="+mn-lt"/>
              </a:rPr>
              <a:t> </a:t>
            </a:r>
          </a:p>
          <a:p>
            <a:pPr marL="0" indent="0" algn="l">
              <a:buNone/>
            </a:pPr>
            <a:r>
              <a:rPr lang="en-US" sz="2000" dirty="0">
                <a:solidFill>
                  <a:srgbClr val="222222"/>
                </a:solidFill>
                <a:latin typeface="+mn-lt"/>
              </a:rPr>
              <a:t>No restriction</a:t>
            </a:r>
          </a:p>
          <a:p>
            <a:pPr marL="0" indent="0" algn="l">
              <a:buNone/>
            </a:pPr>
            <a:r>
              <a:rPr lang="en-US" sz="2000" b="1" dirty="0">
                <a:solidFill>
                  <a:srgbClr val="222222"/>
                </a:solidFill>
                <a:latin typeface="+mn-lt"/>
              </a:rPr>
              <a:t>6. Can NRI take withdrawal in NRE/FCNR account though he had invested through NRO account? </a:t>
            </a:r>
            <a:r>
              <a:rPr lang="en-US" sz="2000" dirty="0">
                <a:solidFill>
                  <a:srgbClr val="222222"/>
                </a:solidFill>
                <a:latin typeface="+mn-lt"/>
              </a:rPr>
              <a:t> </a:t>
            </a:r>
          </a:p>
          <a:p>
            <a:pPr marL="0" indent="0" algn="l">
              <a:buNone/>
            </a:pPr>
            <a:r>
              <a:rPr lang="en-US" sz="2000" dirty="0">
                <a:solidFill>
                  <a:srgbClr val="222222"/>
                </a:solidFill>
                <a:latin typeface="+mn-lt"/>
              </a:rPr>
              <a:t>No ,funds coming from Non repatriable account cannot go into a repatriable account .</a:t>
            </a:r>
          </a:p>
          <a:p>
            <a:pPr marL="0" indent="0" algn="l">
              <a:buNone/>
            </a:pPr>
            <a:r>
              <a:rPr lang="en-US" sz="2000" b="1" dirty="0">
                <a:solidFill>
                  <a:srgbClr val="222222"/>
                </a:solidFill>
                <a:latin typeface="+mn-lt"/>
              </a:rPr>
              <a:t>7. Which AMCs accepts investment from NRI in India?</a:t>
            </a:r>
          </a:p>
          <a:p>
            <a:pPr>
              <a:buFont typeface="Arial" panose="020B0604020202020204" pitchFamily="34" charset="0"/>
              <a:buChar char="•"/>
            </a:pPr>
            <a:r>
              <a:rPr lang="en-US" sz="1800" b="0" i="0" dirty="0">
                <a:solidFill>
                  <a:srgbClr val="212529"/>
                </a:solidFill>
                <a:effectLst/>
                <a:latin typeface="+mn-lt"/>
              </a:rPr>
              <a:t>L&amp;T Mutual Fund</a:t>
            </a:r>
          </a:p>
          <a:p>
            <a:pPr algn="l">
              <a:buFont typeface="Arial" panose="020B0604020202020204" pitchFamily="34" charset="0"/>
              <a:buChar char="•"/>
            </a:pPr>
            <a:r>
              <a:rPr lang="en-US" sz="1800" b="0" i="0" dirty="0">
                <a:solidFill>
                  <a:srgbClr val="212529"/>
                </a:solidFill>
                <a:effectLst/>
                <a:latin typeface="+mn-lt"/>
              </a:rPr>
              <a:t>Sundaram Mutual Funds</a:t>
            </a:r>
          </a:p>
          <a:p>
            <a:pPr algn="l">
              <a:buFont typeface="Arial" panose="020B0604020202020204" pitchFamily="34" charset="0"/>
              <a:buChar char="•"/>
            </a:pPr>
            <a:r>
              <a:rPr lang="en-US" sz="1800" b="0" i="0" dirty="0">
                <a:solidFill>
                  <a:srgbClr val="212529"/>
                </a:solidFill>
                <a:effectLst/>
                <a:latin typeface="+mn-lt"/>
              </a:rPr>
              <a:t>DHFL Pramerica Mutual Fund</a:t>
            </a:r>
          </a:p>
          <a:p>
            <a:pPr algn="l">
              <a:buFont typeface="Arial" panose="020B0604020202020204" pitchFamily="34" charset="0"/>
              <a:buChar char="•"/>
            </a:pPr>
            <a:r>
              <a:rPr lang="en-US" sz="1800" b="0" i="0" dirty="0">
                <a:solidFill>
                  <a:srgbClr val="212529"/>
                </a:solidFill>
                <a:effectLst/>
                <a:latin typeface="+mn-lt"/>
              </a:rPr>
              <a:t>Reliance Mutual Fund</a:t>
            </a:r>
          </a:p>
          <a:p>
            <a:pPr algn="l">
              <a:buFont typeface="Arial" panose="020B0604020202020204" pitchFamily="34" charset="0"/>
              <a:buChar char="•"/>
            </a:pPr>
            <a:r>
              <a:rPr lang="en-US" sz="1800" b="0" i="0" dirty="0">
                <a:solidFill>
                  <a:srgbClr val="212529"/>
                </a:solidFill>
                <a:effectLst/>
                <a:latin typeface="+mn-lt"/>
              </a:rPr>
              <a:t>BNP Paribas Mutual Fund</a:t>
            </a:r>
          </a:p>
          <a:p>
            <a:pPr algn="l">
              <a:buFont typeface="Arial" panose="020B0604020202020204" pitchFamily="34" charset="0"/>
              <a:buChar char="•"/>
            </a:pPr>
            <a:r>
              <a:rPr lang="en-US" sz="1800" b="0" i="0" dirty="0">
                <a:solidFill>
                  <a:srgbClr val="212529"/>
                </a:solidFill>
                <a:effectLst/>
                <a:latin typeface="+mn-lt"/>
              </a:rPr>
              <a:t>UTI Mutual Fund</a:t>
            </a:r>
          </a:p>
          <a:p>
            <a:pPr marL="0" indent="0" algn="l">
              <a:buNone/>
            </a:pPr>
            <a:endParaRPr lang="en-US" sz="2000" dirty="0">
              <a:solidFill>
                <a:srgbClr val="222222"/>
              </a:solidFill>
              <a:latin typeface="+mn-lt"/>
            </a:endParaRPr>
          </a:p>
          <a:p>
            <a:pPr marL="0" indent="0">
              <a:buNone/>
            </a:pPr>
            <a:endParaRPr lang="en-US" sz="1400" dirty="0"/>
          </a:p>
        </p:txBody>
      </p:sp>
      <p:pic>
        <p:nvPicPr>
          <p:cNvPr id="4" name="Picture 3" descr="A picture containing text, yellow&#10;&#10;Description automatically generated">
            <a:extLst>
              <a:ext uri="{FF2B5EF4-FFF2-40B4-BE49-F238E27FC236}">
                <a16:creationId xmlns:a16="http://schemas.microsoft.com/office/drawing/2014/main" id="{6413026C-E9D6-4C8F-A6FB-2B478370CF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623719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3EBA3B-7DD3-444E-B0BE-A14642C9CC83}"/>
              </a:ext>
            </a:extLst>
          </p:cNvPr>
          <p:cNvSpPr txBox="1"/>
          <p:nvPr/>
        </p:nvSpPr>
        <p:spPr>
          <a:xfrm>
            <a:off x="711200" y="1674674"/>
            <a:ext cx="10871200" cy="4062651"/>
          </a:xfrm>
          <a:prstGeom prst="rect">
            <a:avLst/>
          </a:prstGeom>
          <a:noFill/>
        </p:spPr>
        <p:txBody>
          <a:bodyPr wrap="square">
            <a:spAutoFit/>
          </a:bodyPr>
          <a:lstStyle/>
          <a:p>
            <a:pPr marL="342900" indent="-342900" algn="l">
              <a:buAutoNum type="arabicPeriod" startAt="8"/>
            </a:pPr>
            <a:r>
              <a:rPr lang="en-US" sz="1800" b="1" dirty="0">
                <a:solidFill>
                  <a:srgbClr val="222222"/>
                </a:solidFill>
                <a:latin typeface="+mn-lt"/>
              </a:rPr>
              <a:t>Are funds in NRO account repatriable?</a:t>
            </a:r>
          </a:p>
          <a:p>
            <a:pPr marL="0" indent="0" algn="l">
              <a:buNone/>
            </a:pPr>
            <a:r>
              <a:rPr lang="en-US" sz="1600" b="0" i="0" dirty="0">
                <a:solidFill>
                  <a:srgbClr val="202124"/>
                </a:solidFill>
                <a:effectLst/>
                <a:latin typeface="arial" panose="020B0604020202020204" pitchFamily="34" charset="0"/>
              </a:rPr>
              <a:t>Balances in the </a:t>
            </a:r>
            <a:r>
              <a:rPr lang="en-US" sz="1600" i="0" dirty="0">
                <a:solidFill>
                  <a:srgbClr val="202124"/>
                </a:solidFill>
                <a:effectLst/>
                <a:latin typeface="arial" panose="020B0604020202020204" pitchFamily="34" charset="0"/>
              </a:rPr>
              <a:t>NRO account are not freely repatriable</a:t>
            </a:r>
            <a:r>
              <a:rPr lang="en-US" sz="1600" b="0" i="0" dirty="0">
                <a:solidFill>
                  <a:srgbClr val="202124"/>
                </a:solidFill>
                <a:effectLst/>
                <a:latin typeface="arial" panose="020B0604020202020204" pitchFamily="34" charset="0"/>
              </a:rPr>
              <a:t>. But the RBI does allow NRIs to remit up to USD 1 million per financial year from the NRO account, provided you follow certain procedure.</a:t>
            </a:r>
          </a:p>
          <a:p>
            <a:pPr marL="0" indent="0" algn="l">
              <a:buNone/>
            </a:pPr>
            <a:endParaRPr lang="en-US" sz="1600" b="0" i="0" dirty="0">
              <a:solidFill>
                <a:srgbClr val="202124"/>
              </a:solidFill>
              <a:effectLst/>
              <a:latin typeface="arial" panose="020B0604020202020204" pitchFamily="34" charset="0"/>
            </a:endParaRPr>
          </a:p>
          <a:p>
            <a:pPr marL="0" indent="0" algn="l">
              <a:buNone/>
            </a:pPr>
            <a:r>
              <a:rPr lang="en-US" sz="1600" b="1" dirty="0">
                <a:solidFill>
                  <a:srgbClr val="202124"/>
                </a:solidFill>
                <a:latin typeface="arial" panose="020B0604020202020204" pitchFamily="34" charset="0"/>
              </a:rPr>
              <a:t>9. How much money can an NRI deposit in his NRE account?</a:t>
            </a:r>
          </a:p>
          <a:p>
            <a:pPr marL="0" indent="0" algn="l">
              <a:buNone/>
            </a:pPr>
            <a:r>
              <a:rPr lang="en-US" sz="1600" b="0" i="0" dirty="0">
                <a:solidFill>
                  <a:srgbClr val="202124"/>
                </a:solidFill>
                <a:effectLst/>
                <a:latin typeface="arial" panose="020B0604020202020204" pitchFamily="34" charset="0"/>
              </a:rPr>
              <a:t>The limit of money that can be transferred is </a:t>
            </a:r>
            <a:r>
              <a:rPr lang="en-US" sz="1600" b="1" i="0" dirty="0">
                <a:solidFill>
                  <a:srgbClr val="202124"/>
                </a:solidFill>
                <a:effectLst/>
                <a:latin typeface="arial" panose="020B0604020202020204" pitchFamily="34" charset="0"/>
              </a:rPr>
              <a:t>USD 1 million</a:t>
            </a:r>
            <a:r>
              <a:rPr lang="en-US" sz="1600" b="0" i="0" dirty="0">
                <a:solidFill>
                  <a:srgbClr val="202124"/>
                </a:solidFill>
                <a:effectLst/>
                <a:latin typeface="arial" panose="020B0604020202020204" pitchFamily="34" charset="0"/>
              </a:rPr>
              <a:t> in a financial year.</a:t>
            </a:r>
          </a:p>
          <a:p>
            <a:pPr marL="0" indent="0" algn="l">
              <a:buNone/>
            </a:pPr>
            <a:endParaRPr lang="en-US" sz="1600" dirty="0">
              <a:solidFill>
                <a:srgbClr val="202124"/>
              </a:solidFill>
              <a:latin typeface="arial" panose="020B0604020202020204" pitchFamily="34" charset="0"/>
            </a:endParaRPr>
          </a:p>
          <a:p>
            <a:pPr marL="0" indent="0" algn="l">
              <a:buNone/>
            </a:pPr>
            <a:r>
              <a:rPr lang="en-US" sz="1600" b="1" i="0" dirty="0">
                <a:solidFill>
                  <a:srgbClr val="202124"/>
                </a:solidFill>
                <a:effectLst/>
                <a:latin typeface="arial" panose="020B0604020202020204" pitchFamily="34" charset="0"/>
              </a:rPr>
              <a:t>10. What happens if you don’t covert to NRO account after becoming an NRI?</a:t>
            </a:r>
          </a:p>
          <a:p>
            <a:pPr marL="0" indent="0" algn="l">
              <a:buNone/>
            </a:pPr>
            <a:r>
              <a:rPr lang="en-US" sz="1600" b="0" i="0" dirty="0">
                <a:solidFill>
                  <a:srgbClr val="202124"/>
                </a:solidFill>
                <a:effectLst/>
                <a:latin typeface="arial" panose="020B0604020202020204" pitchFamily="34" charset="0"/>
              </a:rPr>
              <a:t>As per FEMA rules, the penalty for not converting resident account to an NRO account is </a:t>
            </a:r>
            <a:r>
              <a:rPr lang="en-US" sz="1600" b="1" i="0" dirty="0">
                <a:solidFill>
                  <a:srgbClr val="202124"/>
                </a:solidFill>
                <a:effectLst/>
                <a:latin typeface="arial" panose="020B0604020202020204" pitchFamily="34" charset="0"/>
              </a:rPr>
              <a:t>up to 3 times the amount involved in it or Rs 2 lakh</a:t>
            </a:r>
            <a:r>
              <a:rPr lang="en-US" sz="1600" b="0" i="0" dirty="0">
                <a:solidFill>
                  <a:srgbClr val="202124"/>
                </a:solidFill>
                <a:effectLst/>
                <a:latin typeface="arial" panose="020B0604020202020204" pitchFamily="34" charset="0"/>
              </a:rPr>
              <a:t> when the sum is not quantifiable. A daily penalty of Rs 5,000 will also be charged from the 1st day of intervention until the penalty is paid.</a:t>
            </a:r>
            <a:endParaRPr lang="en-US" sz="1600" dirty="0">
              <a:solidFill>
                <a:srgbClr val="202124"/>
              </a:solidFill>
              <a:latin typeface="arial" panose="020B0604020202020204" pitchFamily="34" charset="0"/>
            </a:endParaRPr>
          </a:p>
          <a:p>
            <a:pPr marL="0" indent="0" algn="l">
              <a:buNone/>
            </a:pPr>
            <a:endParaRPr lang="en-US" sz="1600" b="0" i="0" dirty="0">
              <a:solidFill>
                <a:srgbClr val="202124"/>
              </a:solidFill>
              <a:effectLst/>
              <a:latin typeface="arial" panose="020B0604020202020204" pitchFamily="34" charset="0"/>
            </a:endParaRPr>
          </a:p>
          <a:p>
            <a:pPr marL="0" indent="0" algn="l">
              <a:buNone/>
            </a:pPr>
            <a:r>
              <a:rPr lang="en-US" sz="1600" b="1" dirty="0">
                <a:solidFill>
                  <a:srgbClr val="202124"/>
                </a:solidFill>
                <a:latin typeface="arial" panose="020B0604020202020204" pitchFamily="34" charset="0"/>
              </a:rPr>
              <a:t>11. Can NRI transfer money from NRE to saving account?</a:t>
            </a:r>
          </a:p>
          <a:p>
            <a:pPr marL="0" indent="0" algn="l">
              <a:buNone/>
            </a:pPr>
            <a:r>
              <a:rPr lang="en-US" sz="1600" i="0" dirty="0">
                <a:solidFill>
                  <a:srgbClr val="202124"/>
                </a:solidFill>
                <a:effectLst/>
                <a:latin typeface="arial" panose="020B0604020202020204" pitchFamily="34" charset="0"/>
              </a:rPr>
              <a:t>There are no restrictions for transferring the money from </a:t>
            </a:r>
            <a:r>
              <a:rPr lang="en-US" sz="1600" b="0" i="0" dirty="0">
                <a:solidFill>
                  <a:srgbClr val="202124"/>
                </a:solidFill>
                <a:effectLst/>
                <a:latin typeface="arial" panose="020B0604020202020204" pitchFamily="34" charset="0"/>
              </a:rPr>
              <a:t>the NRE account back to your foreign account. ... It allows you to transfer funds from your existing NRE Savings Accounts to open NRO/FCNR accounts. You can hold your NRE savings account jointly with another NRI or Resident Indian.</a:t>
            </a:r>
            <a:endParaRPr lang="en-US" sz="1600" b="0" i="0" dirty="0">
              <a:solidFill>
                <a:srgbClr val="212529"/>
              </a:solidFill>
              <a:effectLst/>
              <a:latin typeface="+mn-lt"/>
            </a:endParaRPr>
          </a:p>
        </p:txBody>
      </p:sp>
      <p:sp>
        <p:nvSpPr>
          <p:cNvPr id="6" name="Title 1">
            <a:extLst>
              <a:ext uri="{FF2B5EF4-FFF2-40B4-BE49-F238E27FC236}">
                <a16:creationId xmlns:a16="http://schemas.microsoft.com/office/drawing/2014/main" id="{0DA03457-01B7-48DE-A9D8-B31CA4F300B5}"/>
              </a:ext>
            </a:extLst>
          </p:cNvPr>
          <p:cNvSpPr txBox="1">
            <a:spLocks/>
          </p:cNvSpPr>
          <p:nvPr/>
        </p:nvSpPr>
        <p:spPr>
          <a:xfrm>
            <a:off x="711200" y="438150"/>
            <a:ext cx="9144000" cy="381000"/>
          </a:xfrm>
          <a:prstGeom prst="rect">
            <a:avLst/>
          </a:prstGeom>
        </p:spPr>
        <p:txBody>
          <a:bodyPr>
            <a:noAutofit/>
          </a:bodyPr>
          <a:lstStyle>
            <a:lvl1pPr algn="l" defTabSz="914400" rtl="0" eaLnBrk="1" latinLnBrk="0" hangingPunct="1">
              <a:spcBef>
                <a:spcPct val="0"/>
              </a:spcBef>
              <a:buNone/>
              <a:defRPr sz="2200" b="1" kern="1200">
                <a:solidFill>
                  <a:schemeClr val="tx1"/>
                </a:solidFill>
                <a:latin typeface="Arial" pitchFamily="34" charset="0"/>
                <a:ea typeface="+mj-ea"/>
                <a:cs typeface="Arial" pitchFamily="34" charset="0"/>
              </a:defRPr>
            </a:lvl1pPr>
          </a:lstStyle>
          <a:p>
            <a:r>
              <a:rPr lang="en-US" sz="3200" dirty="0">
                <a:latin typeface="+mj-lt"/>
              </a:rPr>
              <a:t>FAQs</a:t>
            </a:r>
            <a:endParaRPr lang="en-US" sz="3200" dirty="0"/>
          </a:p>
        </p:txBody>
      </p:sp>
      <p:pic>
        <p:nvPicPr>
          <p:cNvPr id="7" name="Picture 6" descr="A picture containing text, yellow&#10;&#10;Description automatically generated">
            <a:extLst>
              <a:ext uri="{FF2B5EF4-FFF2-40B4-BE49-F238E27FC236}">
                <a16:creationId xmlns:a16="http://schemas.microsoft.com/office/drawing/2014/main" id="{B138E242-AD6A-4D4F-B92A-3D4549401F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2082576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j-lt"/>
              </a:rPr>
              <a:t>Objective	</a:t>
            </a:r>
          </a:p>
        </p:txBody>
      </p:sp>
      <p:sp>
        <p:nvSpPr>
          <p:cNvPr id="3" name="Content Placeholder 2"/>
          <p:cNvSpPr>
            <a:spLocks noGrp="1"/>
          </p:cNvSpPr>
          <p:nvPr>
            <p:ph idx="1"/>
          </p:nvPr>
        </p:nvSpPr>
        <p:spPr/>
        <p:txBody>
          <a:bodyPr/>
          <a:lstStyle/>
          <a:p>
            <a:r>
              <a:rPr lang="en-US" sz="4000" dirty="0">
                <a:latin typeface="+mn-lt"/>
              </a:rPr>
              <a:t>NRI Taxation</a:t>
            </a:r>
          </a:p>
          <a:p>
            <a:r>
              <a:rPr lang="en-US" sz="4000" dirty="0">
                <a:latin typeface="+mn-lt"/>
              </a:rPr>
              <a:t>Concept of NRE, NRO and FCNR</a:t>
            </a:r>
          </a:p>
        </p:txBody>
      </p:sp>
      <p:pic>
        <p:nvPicPr>
          <p:cNvPr id="4" name="Picture 8" descr="Image result for objectives">
            <a:extLst>
              <a:ext uri="{FF2B5EF4-FFF2-40B4-BE49-F238E27FC236}">
                <a16:creationId xmlns:a16="http://schemas.microsoft.com/office/drawing/2014/main" id="{04C05EF8-024A-40F8-948A-DC13AB8C00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9389" y="1463673"/>
            <a:ext cx="3471112" cy="378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text, yellow&#10;&#10;Description automatically generated">
            <a:extLst>
              <a:ext uri="{FF2B5EF4-FFF2-40B4-BE49-F238E27FC236}">
                <a16:creationId xmlns:a16="http://schemas.microsoft.com/office/drawing/2014/main" id="{BCD4D18F-F7F3-4F0A-9DA9-0BC9448869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02299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7F8D35-73ED-4DB3-B679-8AC94710DACB}"/>
              </a:ext>
            </a:extLst>
          </p:cNvPr>
          <p:cNvSpPr txBox="1"/>
          <p:nvPr/>
        </p:nvSpPr>
        <p:spPr>
          <a:xfrm>
            <a:off x="711200" y="1674674"/>
            <a:ext cx="10871200" cy="2031325"/>
          </a:xfrm>
          <a:prstGeom prst="rect">
            <a:avLst/>
          </a:prstGeom>
          <a:noFill/>
        </p:spPr>
        <p:txBody>
          <a:bodyPr wrap="square">
            <a:spAutoFit/>
          </a:bodyPr>
          <a:lstStyle/>
          <a:p>
            <a:pPr algn="l"/>
            <a:r>
              <a:rPr lang="en-US" b="1" i="0" dirty="0">
                <a:solidFill>
                  <a:srgbClr val="212529"/>
                </a:solidFill>
                <a:effectLst/>
                <a:latin typeface="+mn-lt"/>
              </a:rPr>
              <a:t>12. Can NRI have multiple NRE account?</a:t>
            </a:r>
          </a:p>
          <a:p>
            <a:pPr algn="l"/>
            <a:r>
              <a:rPr lang="en-US" b="0" i="0" dirty="0">
                <a:solidFill>
                  <a:srgbClr val="202124"/>
                </a:solidFill>
                <a:effectLst/>
              </a:rPr>
              <a:t>No, NRIs can only open one PIS account. However, they </a:t>
            </a:r>
            <a:r>
              <a:rPr lang="en-US" b="1" i="0" dirty="0">
                <a:solidFill>
                  <a:srgbClr val="202124"/>
                </a:solidFill>
                <a:effectLst/>
              </a:rPr>
              <a:t>can open multiple NRE</a:t>
            </a:r>
            <a:r>
              <a:rPr lang="en-US" b="0" i="0" dirty="0">
                <a:solidFill>
                  <a:srgbClr val="202124"/>
                </a:solidFill>
                <a:effectLst/>
              </a:rPr>
              <a:t> savings bank accounts. You can open only one NRE PIS accounts.</a:t>
            </a:r>
          </a:p>
          <a:p>
            <a:pPr algn="l"/>
            <a:endParaRPr lang="en-US" b="0" i="0" dirty="0">
              <a:solidFill>
                <a:srgbClr val="202124"/>
              </a:solidFill>
              <a:effectLst/>
            </a:endParaRPr>
          </a:p>
          <a:p>
            <a:pPr algn="l"/>
            <a:r>
              <a:rPr lang="en-US" b="1" dirty="0">
                <a:solidFill>
                  <a:srgbClr val="202124"/>
                </a:solidFill>
              </a:rPr>
              <a:t>13. Can I deposit cash in NRE account?</a:t>
            </a:r>
          </a:p>
          <a:p>
            <a:pPr algn="l"/>
            <a:r>
              <a:rPr lang="en-US" i="0" dirty="0">
                <a:solidFill>
                  <a:srgbClr val="202124"/>
                </a:solidFill>
                <a:effectLst/>
              </a:rPr>
              <a:t>No, you cannot deposit INR cash in an NRE account </a:t>
            </a:r>
            <a:r>
              <a:rPr lang="en-US" b="0" i="0" dirty="0">
                <a:solidFill>
                  <a:srgbClr val="202124"/>
                </a:solidFill>
                <a:effectLst/>
              </a:rPr>
              <a:t>because NRE accounts are used to maintain the income earned outside India.</a:t>
            </a:r>
            <a:endParaRPr lang="en-US" b="0" i="0" dirty="0">
              <a:solidFill>
                <a:srgbClr val="212529"/>
              </a:solidFill>
              <a:effectLst/>
            </a:endParaRPr>
          </a:p>
        </p:txBody>
      </p:sp>
      <p:sp>
        <p:nvSpPr>
          <p:cNvPr id="5" name="Title 1">
            <a:extLst>
              <a:ext uri="{FF2B5EF4-FFF2-40B4-BE49-F238E27FC236}">
                <a16:creationId xmlns:a16="http://schemas.microsoft.com/office/drawing/2014/main" id="{1449B889-6FAE-4D5F-9AEC-1A961DD58825}"/>
              </a:ext>
            </a:extLst>
          </p:cNvPr>
          <p:cNvSpPr>
            <a:spLocks noGrp="1"/>
          </p:cNvSpPr>
          <p:nvPr>
            <p:ph type="title"/>
          </p:nvPr>
        </p:nvSpPr>
        <p:spPr>
          <a:xfrm>
            <a:off x="711200" y="457200"/>
            <a:ext cx="9144000" cy="381000"/>
          </a:xfrm>
        </p:spPr>
        <p:txBody>
          <a:bodyPr>
            <a:noAutofit/>
          </a:bodyPr>
          <a:lstStyle/>
          <a:p>
            <a:r>
              <a:rPr lang="en-US" sz="3200" dirty="0">
                <a:latin typeface="+mj-lt"/>
              </a:rPr>
              <a:t>FAQs</a:t>
            </a:r>
            <a:endParaRPr lang="en-US" sz="3200" dirty="0"/>
          </a:p>
        </p:txBody>
      </p:sp>
      <p:pic>
        <p:nvPicPr>
          <p:cNvPr id="6" name="Picture 5" descr="A picture containing text, yellow&#10;&#10;Description automatically generated">
            <a:extLst>
              <a:ext uri="{FF2B5EF4-FFF2-40B4-BE49-F238E27FC236}">
                <a16:creationId xmlns:a16="http://schemas.microsoft.com/office/drawing/2014/main" id="{FF35AD52-A713-4B80-B781-CFEA04324C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896723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ow To Write A Thank You Note In Five Easy Steps">
            <a:extLst>
              <a:ext uri="{FF2B5EF4-FFF2-40B4-BE49-F238E27FC236}">
                <a16:creationId xmlns:a16="http://schemas.microsoft.com/office/drawing/2014/main" id="{1C70C44C-B622-4689-BA70-1C226CE72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650" y="1962150"/>
            <a:ext cx="6457949" cy="375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105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1200" y="1349376"/>
            <a:ext cx="9042400" cy="1317625"/>
          </a:xfrm>
        </p:spPr>
        <p:txBody>
          <a:bodyPr>
            <a:noAutofit/>
          </a:bodyPr>
          <a:lstStyle/>
          <a:p>
            <a:r>
              <a:rPr lang="en-US" sz="4000" dirty="0">
                <a:latin typeface="+mj-lt"/>
              </a:rPr>
              <a:t>NRI Taxation</a:t>
            </a:r>
          </a:p>
        </p:txBody>
      </p:sp>
      <p:pic>
        <p:nvPicPr>
          <p:cNvPr id="3078" name="Picture 6" descr="Income exempt from taxation in India in the hands of Non Resident Indian ( NRI) - ICICI NRI Community">
            <a:extLst>
              <a:ext uri="{FF2B5EF4-FFF2-40B4-BE49-F238E27FC236}">
                <a16:creationId xmlns:a16="http://schemas.microsoft.com/office/drawing/2014/main" id="{3A1AC57C-94A4-4B32-B73E-A2FBC0658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2850"/>
            <a:ext cx="5708650" cy="2762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yellow&#10;&#10;Description automatically generated">
            <a:extLst>
              <a:ext uri="{FF2B5EF4-FFF2-40B4-BE49-F238E27FC236}">
                <a16:creationId xmlns:a16="http://schemas.microsoft.com/office/drawing/2014/main" id="{4325DF49-C913-40C6-8B5E-4DD94F59F1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66352" y="3573007"/>
            <a:ext cx="2226002" cy="2226002"/>
          </a:xfrm>
          <a:prstGeom prst="rect">
            <a:avLst/>
          </a:prstGeom>
        </p:spPr>
      </p:pic>
    </p:spTree>
    <p:extLst>
      <p:ext uri="{BB962C8B-B14F-4D97-AF65-F5344CB8AC3E}">
        <p14:creationId xmlns:p14="http://schemas.microsoft.com/office/powerpoint/2010/main" val="1277797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68135-A3E7-4B99-8ED4-7A2EEA96D2EE}"/>
              </a:ext>
            </a:extLst>
          </p:cNvPr>
          <p:cNvSpPr>
            <a:spLocks noGrp="1"/>
          </p:cNvSpPr>
          <p:nvPr>
            <p:ph type="title"/>
          </p:nvPr>
        </p:nvSpPr>
        <p:spPr/>
        <p:txBody>
          <a:bodyPr>
            <a:normAutofit fontScale="90000"/>
          </a:bodyPr>
          <a:lstStyle/>
          <a:p>
            <a:r>
              <a:rPr lang="en-US" sz="3200" dirty="0">
                <a:latin typeface="+mj-lt"/>
              </a:rPr>
              <a:t>NRI Criteria</a:t>
            </a:r>
          </a:p>
        </p:txBody>
      </p:sp>
      <p:sp>
        <p:nvSpPr>
          <p:cNvPr id="5" name="TextBox 4">
            <a:extLst>
              <a:ext uri="{FF2B5EF4-FFF2-40B4-BE49-F238E27FC236}">
                <a16:creationId xmlns:a16="http://schemas.microsoft.com/office/drawing/2014/main" id="{6BA2FE1C-D3F0-478C-B86B-57D821C858D9}"/>
              </a:ext>
            </a:extLst>
          </p:cNvPr>
          <p:cNvSpPr txBox="1"/>
          <p:nvPr/>
        </p:nvSpPr>
        <p:spPr>
          <a:xfrm>
            <a:off x="622234" y="1194911"/>
            <a:ext cx="10784840" cy="5663089"/>
          </a:xfrm>
          <a:prstGeom prst="rect">
            <a:avLst/>
          </a:prstGeom>
          <a:noFill/>
        </p:spPr>
        <p:txBody>
          <a:bodyPr wrap="square">
            <a:spAutoFit/>
          </a:bodyPr>
          <a:lstStyle/>
          <a:p>
            <a:pPr algn="just"/>
            <a:r>
              <a:rPr lang="en-US" sz="2800" dirty="0">
                <a:cs typeface="Arial" pitchFamily="34" charset="0"/>
              </a:rPr>
              <a:t>When you are in India for lesser than 6 months (181 days to be exact) during the financial year.</a:t>
            </a:r>
          </a:p>
          <a:p>
            <a:pPr algn="just"/>
            <a:endParaRPr lang="en-US" sz="2800" dirty="0">
              <a:cs typeface="Arial" pitchFamily="34" charset="0"/>
            </a:endParaRPr>
          </a:p>
          <a:p>
            <a:pPr algn="just"/>
            <a:r>
              <a:rPr lang="en-US" sz="5400" b="1" dirty="0">
                <a:solidFill>
                  <a:srgbClr val="FF0000"/>
                </a:solidFill>
                <a:cs typeface="Arial" pitchFamily="34" charset="0"/>
              </a:rPr>
              <a:t>OR</a:t>
            </a:r>
          </a:p>
          <a:p>
            <a:pPr algn="just"/>
            <a:endParaRPr lang="en-US" sz="2800" dirty="0">
              <a:cs typeface="Arial" pitchFamily="34" charset="0"/>
            </a:endParaRPr>
          </a:p>
          <a:p>
            <a:pPr algn="just"/>
            <a:r>
              <a:rPr lang="en-US" sz="2800" dirty="0">
                <a:cs typeface="Arial" pitchFamily="34" charset="0"/>
              </a:rPr>
              <a:t>You are in India for 2 months (60 days) for the year in the previous year and have lived for one whole year (365 days) in the last four years. If you are an Indian citizen working abroad or a member of a crew on an Indian ship, only the first condition is available to you – which means you are a resident when you spend at least 182 days in India. </a:t>
            </a:r>
          </a:p>
          <a:p>
            <a:pPr algn="just"/>
            <a:endParaRPr lang="en-US" sz="2800" dirty="0">
              <a:cs typeface="Arial" pitchFamily="34" charset="0"/>
            </a:endParaRPr>
          </a:p>
          <a:p>
            <a:pPr algn="just"/>
            <a:endParaRPr lang="en-US" sz="2800" dirty="0">
              <a:cs typeface="Arial" pitchFamily="34" charset="0"/>
            </a:endParaRPr>
          </a:p>
        </p:txBody>
      </p:sp>
      <p:pic>
        <p:nvPicPr>
          <p:cNvPr id="4" name="Picture 3" descr="A picture containing text, yellow&#10;&#10;Description automatically generated">
            <a:extLst>
              <a:ext uri="{FF2B5EF4-FFF2-40B4-BE49-F238E27FC236}">
                <a16:creationId xmlns:a16="http://schemas.microsoft.com/office/drawing/2014/main" id="{3951186E-661E-4C04-8F39-915D2D2A3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7960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68135-A3E7-4B99-8ED4-7A2EEA96D2EE}"/>
              </a:ext>
            </a:extLst>
          </p:cNvPr>
          <p:cNvSpPr>
            <a:spLocks noGrp="1"/>
          </p:cNvSpPr>
          <p:nvPr>
            <p:ph type="title"/>
          </p:nvPr>
        </p:nvSpPr>
        <p:spPr/>
        <p:txBody>
          <a:bodyPr>
            <a:normAutofit fontScale="90000"/>
          </a:bodyPr>
          <a:lstStyle/>
          <a:p>
            <a:r>
              <a:rPr lang="en-US" sz="3200" dirty="0">
                <a:latin typeface="+mj-lt"/>
              </a:rPr>
              <a:t>Difference between NRE, NRO and FCNR Accounts</a:t>
            </a:r>
          </a:p>
        </p:txBody>
      </p:sp>
      <p:pic>
        <p:nvPicPr>
          <p:cNvPr id="4" name="Picture 3" descr="A picture containing text, yellow&#10;&#10;Description automatically generated">
            <a:extLst>
              <a:ext uri="{FF2B5EF4-FFF2-40B4-BE49-F238E27FC236}">
                <a16:creationId xmlns:a16="http://schemas.microsoft.com/office/drawing/2014/main" id="{3951186E-661E-4C04-8F39-915D2D2A3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graphicFrame>
        <p:nvGraphicFramePr>
          <p:cNvPr id="3" name="Table 2"/>
          <p:cNvGraphicFramePr>
            <a:graphicFrameLocks noGrp="1"/>
          </p:cNvGraphicFramePr>
          <p:nvPr/>
        </p:nvGraphicFramePr>
        <p:xfrm>
          <a:off x="5074008" y="1416582"/>
          <a:ext cx="2043984" cy="4933971"/>
        </p:xfrm>
        <a:graphic>
          <a:graphicData uri="http://schemas.openxmlformats.org/drawingml/2006/table">
            <a:tbl>
              <a:tblPr/>
              <a:tblGrid>
                <a:gridCol w="510996">
                  <a:extLst>
                    <a:ext uri="{9D8B030D-6E8A-4147-A177-3AD203B41FA5}">
                      <a16:colId xmlns:a16="http://schemas.microsoft.com/office/drawing/2014/main" val="20000"/>
                    </a:ext>
                  </a:extLst>
                </a:gridCol>
                <a:gridCol w="510996">
                  <a:extLst>
                    <a:ext uri="{9D8B030D-6E8A-4147-A177-3AD203B41FA5}">
                      <a16:colId xmlns:a16="http://schemas.microsoft.com/office/drawing/2014/main" val="20001"/>
                    </a:ext>
                  </a:extLst>
                </a:gridCol>
                <a:gridCol w="510996">
                  <a:extLst>
                    <a:ext uri="{9D8B030D-6E8A-4147-A177-3AD203B41FA5}">
                      <a16:colId xmlns:a16="http://schemas.microsoft.com/office/drawing/2014/main" val="20002"/>
                    </a:ext>
                  </a:extLst>
                </a:gridCol>
                <a:gridCol w="510996">
                  <a:extLst>
                    <a:ext uri="{9D8B030D-6E8A-4147-A177-3AD203B41FA5}">
                      <a16:colId xmlns:a16="http://schemas.microsoft.com/office/drawing/2014/main" val="20003"/>
                    </a:ext>
                  </a:extLst>
                </a:gridCol>
              </a:tblGrid>
              <a:tr h="204398">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0"/>
                  </a:ext>
                </a:extLst>
              </a:tr>
              <a:tr h="729994">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1"/>
                  </a:ext>
                </a:extLst>
              </a:tr>
              <a:tr h="379597">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r h="204398">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3"/>
                  </a:ext>
                </a:extLst>
              </a:tr>
              <a:tr h="204398">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4"/>
                  </a:ext>
                </a:extLst>
              </a:tr>
              <a:tr h="554795">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5"/>
                  </a:ext>
                </a:extLst>
              </a:tr>
              <a:tr h="642395">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6"/>
                  </a:ext>
                </a:extLst>
              </a:tr>
              <a:tr h="204398">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7"/>
                  </a:ext>
                </a:extLst>
              </a:tr>
              <a:tr h="291998">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8"/>
                  </a:ext>
                </a:extLst>
              </a:tr>
              <a:tr h="554795">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9"/>
                  </a:ext>
                </a:extLst>
              </a:tr>
              <a:tr h="554795">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tc>
                  <a:txBody>
                    <a:bodyPr/>
                    <a:lstStyle/>
                    <a:p>
                      <a:endParaRPr lang="en-US"/>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tc>
                  <a:txBody>
                    <a:bodyPr/>
                    <a:lstStyle/>
                    <a:p>
                      <a:endParaRPr lang="en-US" dirty="0"/>
                    </a:p>
                  </a:txBody>
                  <a:tcPr marL="29200" marR="29200" marT="14600" marB="14600">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800172735"/>
              </p:ext>
            </p:extLst>
          </p:nvPr>
        </p:nvGraphicFramePr>
        <p:xfrm>
          <a:off x="625273" y="1334840"/>
          <a:ext cx="8128000" cy="5345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370840">
                <a:tc>
                  <a:txBody>
                    <a:bodyPr/>
                    <a:lstStyle/>
                    <a:p>
                      <a:pPr algn="ctr" fontAlgn="t"/>
                      <a:r>
                        <a:rPr lang="en-US" sz="1200" b="1" dirty="0">
                          <a:effectLst/>
                        </a:rPr>
                        <a:t>Basis of Difference</a:t>
                      </a:r>
                      <a:endParaRPr lang="en-US" sz="1200" b="0" dirty="0">
                        <a:effectLst/>
                      </a:endParaRPr>
                    </a:p>
                  </a:txBody>
                  <a:tcPr marL="29200" marR="29200" marT="14600" marB="14600"/>
                </a:tc>
                <a:tc>
                  <a:txBody>
                    <a:bodyPr/>
                    <a:lstStyle/>
                    <a:p>
                      <a:pPr algn="ctr" fontAlgn="t"/>
                      <a:r>
                        <a:rPr lang="en-US" sz="1200" b="1" dirty="0">
                          <a:effectLst/>
                        </a:rPr>
                        <a:t>NRE</a:t>
                      </a:r>
                      <a:endParaRPr lang="en-US" sz="1200" b="0" dirty="0">
                        <a:effectLst/>
                      </a:endParaRPr>
                    </a:p>
                  </a:txBody>
                  <a:tcPr marL="29200" marR="29200" marT="14600" marB="14600"/>
                </a:tc>
                <a:tc>
                  <a:txBody>
                    <a:bodyPr/>
                    <a:lstStyle/>
                    <a:p>
                      <a:pPr algn="ctr" fontAlgn="t"/>
                      <a:r>
                        <a:rPr lang="en-US" sz="1200" b="1" dirty="0">
                          <a:effectLst/>
                        </a:rPr>
                        <a:t>NRO</a:t>
                      </a:r>
                      <a:endParaRPr lang="en-US" sz="1200" b="0" dirty="0">
                        <a:effectLst/>
                      </a:endParaRPr>
                    </a:p>
                  </a:txBody>
                  <a:tcPr marL="29200" marR="29200" marT="14600" marB="14600"/>
                </a:tc>
                <a:tc>
                  <a:txBody>
                    <a:bodyPr/>
                    <a:lstStyle/>
                    <a:p>
                      <a:pPr algn="ctr" fontAlgn="t"/>
                      <a:r>
                        <a:rPr lang="en-US" sz="1200" b="1">
                          <a:effectLst/>
                        </a:rPr>
                        <a:t>FCNR</a:t>
                      </a:r>
                      <a:endParaRPr lang="en-US" sz="1200" b="0">
                        <a:effectLst/>
                      </a:endParaRPr>
                    </a:p>
                  </a:txBody>
                  <a:tcPr marL="29200" marR="29200" marT="14600" marB="14600"/>
                </a:tc>
                <a:extLst>
                  <a:ext uri="{0D108BD9-81ED-4DB2-BD59-A6C34878D82A}">
                    <a16:rowId xmlns:a16="http://schemas.microsoft.com/office/drawing/2014/main" val="10000"/>
                  </a:ext>
                </a:extLst>
              </a:tr>
              <a:tr h="370840">
                <a:tc>
                  <a:txBody>
                    <a:bodyPr/>
                    <a:lstStyle/>
                    <a:p>
                      <a:pPr algn="ctr" fontAlgn="t"/>
                      <a:r>
                        <a:rPr lang="en-US" sz="1200">
                          <a:effectLst/>
                        </a:rPr>
                        <a:t>Purpose</a:t>
                      </a:r>
                    </a:p>
                  </a:txBody>
                  <a:tcPr marL="29200" marR="29200" marT="14600" marB="14600"/>
                </a:tc>
                <a:tc>
                  <a:txBody>
                    <a:bodyPr/>
                    <a:lstStyle/>
                    <a:p>
                      <a:pPr algn="ctr" fontAlgn="t"/>
                      <a:r>
                        <a:rPr lang="en-US" sz="1200" dirty="0">
                          <a:effectLst/>
                        </a:rPr>
                        <a:t>NRE account is for depositing income earned outside India in India.</a:t>
                      </a:r>
                    </a:p>
                  </a:txBody>
                  <a:tcPr marL="29200" marR="29200" marT="14600" marB="14600"/>
                </a:tc>
                <a:tc>
                  <a:txBody>
                    <a:bodyPr/>
                    <a:lstStyle/>
                    <a:p>
                      <a:pPr algn="ctr" fontAlgn="t"/>
                      <a:r>
                        <a:rPr lang="en-US" sz="1200" dirty="0">
                          <a:effectLst/>
                        </a:rPr>
                        <a:t>NRO Account is for depositing income that one earns in India. </a:t>
                      </a:r>
                    </a:p>
                  </a:txBody>
                  <a:tcPr marL="29200" marR="29200" marT="14600" marB="14600"/>
                </a:tc>
                <a:tc>
                  <a:txBody>
                    <a:bodyPr/>
                    <a:lstStyle/>
                    <a:p>
                      <a:pPr algn="ctr" fontAlgn="t"/>
                      <a:r>
                        <a:rPr lang="en-US" sz="1200" dirty="0">
                          <a:effectLst/>
                        </a:rPr>
                        <a:t>FCNR account is for depositing earnings in foreign currency in an Indian account. </a:t>
                      </a:r>
                    </a:p>
                  </a:txBody>
                  <a:tcPr marL="29200" marR="29200" marT="14600" marB="14600"/>
                </a:tc>
                <a:extLst>
                  <a:ext uri="{0D108BD9-81ED-4DB2-BD59-A6C34878D82A}">
                    <a16:rowId xmlns:a16="http://schemas.microsoft.com/office/drawing/2014/main" val="10001"/>
                  </a:ext>
                </a:extLst>
              </a:tr>
              <a:tr h="370840">
                <a:tc>
                  <a:txBody>
                    <a:bodyPr/>
                    <a:lstStyle/>
                    <a:p>
                      <a:pPr algn="ctr" fontAlgn="t"/>
                      <a:r>
                        <a:rPr lang="en-US" sz="1200">
                          <a:effectLst/>
                        </a:rPr>
                        <a:t>Deposit Currency</a:t>
                      </a:r>
                    </a:p>
                  </a:txBody>
                  <a:tcPr marL="29200" marR="29200" marT="14600" marB="14600"/>
                </a:tc>
                <a:tc>
                  <a:txBody>
                    <a:bodyPr/>
                    <a:lstStyle/>
                    <a:p>
                      <a:pPr algn="ctr" fontAlgn="t"/>
                      <a:r>
                        <a:rPr lang="en-US" sz="1200" dirty="0">
                          <a:effectLst/>
                        </a:rPr>
                        <a:t>Foreign Currency</a:t>
                      </a:r>
                    </a:p>
                  </a:txBody>
                  <a:tcPr marL="29200" marR="29200" marT="14600" marB="14600"/>
                </a:tc>
                <a:tc>
                  <a:txBody>
                    <a:bodyPr/>
                    <a:lstStyle/>
                    <a:p>
                      <a:pPr algn="ctr" fontAlgn="t"/>
                      <a:r>
                        <a:rPr lang="en-US" sz="1200" dirty="0">
                          <a:effectLst/>
                        </a:rPr>
                        <a:t>Indian Rupee</a:t>
                      </a:r>
                    </a:p>
                  </a:txBody>
                  <a:tcPr marL="29200" marR="29200" marT="14600" marB="14600"/>
                </a:tc>
                <a:tc>
                  <a:txBody>
                    <a:bodyPr/>
                    <a:lstStyle/>
                    <a:p>
                      <a:pPr algn="ctr" fontAlgn="t"/>
                      <a:r>
                        <a:rPr lang="en-US" sz="1200" dirty="0">
                          <a:effectLst/>
                        </a:rPr>
                        <a:t>USD, GBP, AUD, SGD, CAD, CHF, HKD, EUR, JPY</a:t>
                      </a:r>
                    </a:p>
                  </a:txBody>
                  <a:tcPr marL="29200" marR="29200" marT="14600" marB="14600"/>
                </a:tc>
                <a:extLst>
                  <a:ext uri="{0D108BD9-81ED-4DB2-BD59-A6C34878D82A}">
                    <a16:rowId xmlns:a16="http://schemas.microsoft.com/office/drawing/2014/main" val="10002"/>
                  </a:ext>
                </a:extLst>
              </a:tr>
              <a:tr h="370840">
                <a:tc>
                  <a:txBody>
                    <a:bodyPr/>
                    <a:lstStyle/>
                    <a:p>
                      <a:pPr algn="ctr" fontAlgn="t"/>
                      <a:r>
                        <a:rPr lang="en-US" sz="1200">
                          <a:effectLst/>
                        </a:rPr>
                        <a:t>Withdrawal Currency</a:t>
                      </a:r>
                    </a:p>
                  </a:txBody>
                  <a:tcPr marL="29200" marR="29200" marT="14600" marB="14600"/>
                </a:tc>
                <a:tc>
                  <a:txBody>
                    <a:bodyPr/>
                    <a:lstStyle/>
                    <a:p>
                      <a:pPr algn="ctr" fontAlgn="t"/>
                      <a:r>
                        <a:rPr lang="en-US" sz="1200" dirty="0">
                          <a:effectLst/>
                        </a:rPr>
                        <a:t>Indian Rupee</a:t>
                      </a:r>
                    </a:p>
                  </a:txBody>
                  <a:tcPr marL="29200" marR="29200" marT="14600" marB="14600"/>
                </a:tc>
                <a:tc>
                  <a:txBody>
                    <a:bodyPr/>
                    <a:lstStyle/>
                    <a:p>
                      <a:pPr algn="ctr" fontAlgn="t"/>
                      <a:r>
                        <a:rPr lang="en-US" sz="1200" dirty="0">
                          <a:effectLst/>
                        </a:rPr>
                        <a:t>Indian Rupee</a:t>
                      </a:r>
                    </a:p>
                  </a:txBody>
                  <a:tcPr marL="29200" marR="29200" marT="14600" marB="14600"/>
                </a:tc>
                <a:tc>
                  <a:txBody>
                    <a:bodyPr/>
                    <a:lstStyle/>
                    <a:p>
                      <a:pPr algn="ctr" fontAlgn="t"/>
                      <a:r>
                        <a:rPr lang="en-US" sz="1200" dirty="0">
                          <a:effectLst/>
                        </a:rPr>
                        <a:t>Foreign Currency</a:t>
                      </a:r>
                    </a:p>
                  </a:txBody>
                  <a:tcPr marL="29200" marR="29200" marT="14600" marB="14600"/>
                </a:tc>
                <a:extLst>
                  <a:ext uri="{0D108BD9-81ED-4DB2-BD59-A6C34878D82A}">
                    <a16:rowId xmlns:a16="http://schemas.microsoft.com/office/drawing/2014/main" val="10003"/>
                  </a:ext>
                </a:extLst>
              </a:tr>
              <a:tr h="370840">
                <a:tc>
                  <a:txBody>
                    <a:bodyPr/>
                    <a:lstStyle/>
                    <a:p>
                      <a:pPr algn="ctr" fontAlgn="t"/>
                      <a:r>
                        <a:rPr lang="en-US" sz="1200">
                          <a:effectLst/>
                        </a:rPr>
                        <a:t>Taxation in India</a:t>
                      </a:r>
                    </a:p>
                  </a:txBody>
                  <a:tcPr marL="29200" marR="29200" marT="14600" marB="14600"/>
                </a:tc>
                <a:tc>
                  <a:txBody>
                    <a:bodyPr/>
                    <a:lstStyle/>
                    <a:p>
                      <a:pPr algn="ctr" fontAlgn="t"/>
                      <a:r>
                        <a:rPr lang="en-US" sz="1200" dirty="0">
                          <a:effectLst/>
                        </a:rPr>
                        <a:t>Not taxable in India</a:t>
                      </a:r>
                    </a:p>
                  </a:txBody>
                  <a:tcPr marL="29200" marR="29200" marT="14600" marB="14600"/>
                </a:tc>
                <a:tc>
                  <a:txBody>
                    <a:bodyPr/>
                    <a:lstStyle/>
                    <a:p>
                      <a:pPr algn="ctr" fontAlgn="t"/>
                      <a:r>
                        <a:rPr lang="en-US" sz="1200" dirty="0">
                          <a:effectLst/>
                        </a:rPr>
                        <a:t>30% tax rate applicable</a:t>
                      </a:r>
                    </a:p>
                  </a:txBody>
                  <a:tcPr marL="29200" marR="29200" marT="14600" marB="14600"/>
                </a:tc>
                <a:tc>
                  <a:txBody>
                    <a:bodyPr/>
                    <a:lstStyle/>
                    <a:p>
                      <a:pPr algn="ctr" fontAlgn="t"/>
                      <a:r>
                        <a:rPr lang="en-US" sz="1200">
                          <a:effectLst/>
                        </a:rPr>
                        <a:t>Not taxable in India</a:t>
                      </a:r>
                    </a:p>
                  </a:txBody>
                  <a:tcPr marL="29200" marR="29200" marT="14600" marB="14600"/>
                </a:tc>
                <a:extLst>
                  <a:ext uri="{0D108BD9-81ED-4DB2-BD59-A6C34878D82A}">
                    <a16:rowId xmlns:a16="http://schemas.microsoft.com/office/drawing/2014/main" val="10004"/>
                  </a:ext>
                </a:extLst>
              </a:tr>
              <a:tr h="370840">
                <a:tc>
                  <a:txBody>
                    <a:bodyPr/>
                    <a:lstStyle/>
                    <a:p>
                      <a:pPr algn="ctr" fontAlgn="t"/>
                      <a:r>
                        <a:rPr lang="en-US" sz="1200">
                          <a:effectLst/>
                        </a:rPr>
                        <a:t>Exchange Rate Risk</a:t>
                      </a:r>
                    </a:p>
                  </a:txBody>
                  <a:tcPr marL="29200" marR="29200" marT="14600" marB="14600"/>
                </a:tc>
                <a:tc>
                  <a:txBody>
                    <a:bodyPr/>
                    <a:lstStyle/>
                    <a:p>
                      <a:pPr algn="ctr" fontAlgn="t"/>
                      <a:r>
                        <a:rPr lang="en-US" sz="1200" dirty="0">
                          <a:effectLst/>
                        </a:rPr>
                        <a:t>NRE account has foreign exchange risk due to currency fluctuations</a:t>
                      </a:r>
                    </a:p>
                  </a:txBody>
                  <a:tcPr marL="29200" marR="29200" marT="14600" marB="14600"/>
                </a:tc>
                <a:tc>
                  <a:txBody>
                    <a:bodyPr/>
                    <a:lstStyle/>
                    <a:p>
                      <a:pPr algn="ctr" fontAlgn="t"/>
                      <a:r>
                        <a:rPr lang="en-US" sz="1200" dirty="0">
                          <a:effectLst/>
                        </a:rPr>
                        <a:t>No foreign exchange risk</a:t>
                      </a:r>
                    </a:p>
                  </a:txBody>
                  <a:tcPr marL="29200" marR="29200" marT="14600" marB="14600"/>
                </a:tc>
                <a:tc>
                  <a:txBody>
                    <a:bodyPr/>
                    <a:lstStyle/>
                    <a:p>
                      <a:pPr algn="ctr" fontAlgn="t"/>
                      <a:r>
                        <a:rPr lang="en-US" sz="1200" dirty="0">
                          <a:effectLst/>
                        </a:rPr>
                        <a:t>No foreign exchange risk</a:t>
                      </a:r>
                    </a:p>
                  </a:txBody>
                  <a:tcPr marL="29200" marR="29200" marT="14600" marB="14600"/>
                </a:tc>
                <a:extLst>
                  <a:ext uri="{0D108BD9-81ED-4DB2-BD59-A6C34878D82A}">
                    <a16:rowId xmlns:a16="http://schemas.microsoft.com/office/drawing/2014/main" val="10005"/>
                  </a:ext>
                </a:extLst>
              </a:tr>
              <a:tr h="370840">
                <a:tc>
                  <a:txBody>
                    <a:bodyPr/>
                    <a:lstStyle/>
                    <a:p>
                      <a:pPr algn="ctr" fontAlgn="t"/>
                      <a:r>
                        <a:rPr lang="en-US" sz="1200" dirty="0" err="1">
                          <a:effectLst/>
                        </a:rPr>
                        <a:t>Repatriability</a:t>
                      </a:r>
                      <a:endParaRPr lang="en-US" sz="1200" dirty="0">
                        <a:effectLst/>
                      </a:endParaRPr>
                    </a:p>
                  </a:txBody>
                  <a:tcPr marL="29200" marR="29200" marT="14600" marB="14600"/>
                </a:tc>
                <a:tc>
                  <a:txBody>
                    <a:bodyPr/>
                    <a:lstStyle/>
                    <a:p>
                      <a:pPr algn="ctr" fontAlgn="t"/>
                      <a:r>
                        <a:rPr lang="en-US" sz="1200">
                          <a:effectLst/>
                        </a:rPr>
                        <a:t>The deposits and the interest earned on them are fully repatriable.</a:t>
                      </a:r>
                    </a:p>
                  </a:txBody>
                  <a:tcPr marL="29200" marR="29200" marT="14600" marB="14600"/>
                </a:tc>
                <a:tc>
                  <a:txBody>
                    <a:bodyPr/>
                    <a:lstStyle/>
                    <a:p>
                      <a:pPr algn="ctr" fontAlgn="t"/>
                      <a:r>
                        <a:rPr lang="en-US" sz="1200" dirty="0">
                          <a:effectLst/>
                        </a:rPr>
                        <a:t>Deposits made in this account are </a:t>
                      </a:r>
                      <a:r>
                        <a:rPr lang="en-US" sz="1200" dirty="0" err="1">
                          <a:effectLst/>
                        </a:rPr>
                        <a:t>repatriable</a:t>
                      </a:r>
                      <a:r>
                        <a:rPr lang="en-US" sz="1200" dirty="0">
                          <a:effectLst/>
                        </a:rPr>
                        <a:t> to the NRI’s country of residence with certain limits.</a:t>
                      </a:r>
                    </a:p>
                  </a:txBody>
                  <a:tcPr marL="29200" marR="29200" marT="14600" marB="14600"/>
                </a:tc>
                <a:tc>
                  <a:txBody>
                    <a:bodyPr/>
                    <a:lstStyle/>
                    <a:p>
                      <a:pPr algn="ctr" fontAlgn="t"/>
                      <a:r>
                        <a:rPr lang="en-US" sz="1200" dirty="0">
                          <a:effectLst/>
                        </a:rPr>
                        <a:t>The deposits and the interest earned on them are fully </a:t>
                      </a:r>
                      <a:r>
                        <a:rPr lang="en-US" sz="1200" dirty="0" err="1">
                          <a:effectLst/>
                        </a:rPr>
                        <a:t>repatriable</a:t>
                      </a:r>
                      <a:r>
                        <a:rPr lang="en-US" sz="1200" dirty="0">
                          <a:effectLst/>
                        </a:rPr>
                        <a:t>.</a:t>
                      </a:r>
                    </a:p>
                  </a:txBody>
                  <a:tcPr marL="29200" marR="29200" marT="14600" marB="14600"/>
                </a:tc>
                <a:extLst>
                  <a:ext uri="{0D108BD9-81ED-4DB2-BD59-A6C34878D82A}">
                    <a16:rowId xmlns:a16="http://schemas.microsoft.com/office/drawing/2014/main" val="10006"/>
                  </a:ext>
                </a:extLst>
              </a:tr>
              <a:tr h="370840">
                <a:tc>
                  <a:txBody>
                    <a:bodyPr/>
                    <a:lstStyle/>
                    <a:p>
                      <a:pPr algn="ctr" fontAlgn="t"/>
                      <a:r>
                        <a:rPr lang="en-US" sz="1200">
                          <a:effectLst/>
                        </a:rPr>
                        <a:t>Joint Account with NRI</a:t>
                      </a:r>
                    </a:p>
                  </a:txBody>
                  <a:tcPr marL="29200" marR="29200" marT="14600" marB="14600"/>
                </a:tc>
                <a:tc>
                  <a:txBody>
                    <a:bodyPr/>
                    <a:lstStyle/>
                    <a:p>
                      <a:pPr algn="ctr" fontAlgn="t"/>
                      <a:r>
                        <a:rPr lang="en-US" sz="1200">
                          <a:effectLst/>
                        </a:rPr>
                        <a:t>Permitted</a:t>
                      </a:r>
                    </a:p>
                  </a:txBody>
                  <a:tcPr marL="29200" marR="29200" marT="14600" marB="14600"/>
                </a:tc>
                <a:tc>
                  <a:txBody>
                    <a:bodyPr/>
                    <a:lstStyle/>
                    <a:p>
                      <a:pPr algn="ctr" fontAlgn="t"/>
                      <a:r>
                        <a:rPr lang="en-US" sz="1200" dirty="0">
                          <a:effectLst/>
                        </a:rPr>
                        <a:t>Permitted</a:t>
                      </a:r>
                    </a:p>
                  </a:txBody>
                  <a:tcPr marL="29200" marR="29200" marT="14600" marB="14600"/>
                </a:tc>
                <a:tc>
                  <a:txBody>
                    <a:bodyPr/>
                    <a:lstStyle/>
                    <a:p>
                      <a:pPr algn="ctr" fontAlgn="t"/>
                      <a:r>
                        <a:rPr lang="en-US" sz="1200" dirty="0">
                          <a:effectLst/>
                        </a:rPr>
                        <a:t>Permitted</a:t>
                      </a:r>
                    </a:p>
                  </a:txBody>
                  <a:tcPr marL="29200" marR="29200" marT="14600" marB="14600"/>
                </a:tc>
                <a:extLst>
                  <a:ext uri="{0D108BD9-81ED-4DB2-BD59-A6C34878D82A}">
                    <a16:rowId xmlns:a16="http://schemas.microsoft.com/office/drawing/2014/main" val="10007"/>
                  </a:ext>
                </a:extLst>
              </a:tr>
              <a:tr h="370840">
                <a:tc>
                  <a:txBody>
                    <a:bodyPr/>
                    <a:lstStyle/>
                    <a:p>
                      <a:pPr algn="ctr" fontAlgn="t"/>
                      <a:r>
                        <a:rPr lang="en-US" sz="1200">
                          <a:effectLst/>
                        </a:rPr>
                        <a:t>Joint Account with Indian Resident</a:t>
                      </a:r>
                    </a:p>
                  </a:txBody>
                  <a:tcPr marL="29200" marR="29200" marT="14600" marB="14600"/>
                </a:tc>
                <a:tc>
                  <a:txBody>
                    <a:bodyPr/>
                    <a:lstStyle/>
                    <a:p>
                      <a:pPr algn="ctr" fontAlgn="t"/>
                      <a:r>
                        <a:rPr lang="en-US" sz="1200">
                          <a:effectLst/>
                        </a:rPr>
                        <a:t>Not Permitted</a:t>
                      </a:r>
                    </a:p>
                  </a:txBody>
                  <a:tcPr marL="29200" marR="29200" marT="14600" marB="14600"/>
                </a:tc>
                <a:tc>
                  <a:txBody>
                    <a:bodyPr/>
                    <a:lstStyle/>
                    <a:p>
                      <a:pPr algn="ctr" fontAlgn="t"/>
                      <a:r>
                        <a:rPr lang="en-US" sz="1200" dirty="0">
                          <a:effectLst/>
                        </a:rPr>
                        <a:t>Permitted</a:t>
                      </a:r>
                    </a:p>
                  </a:txBody>
                  <a:tcPr marL="29200" marR="29200" marT="14600" marB="14600"/>
                </a:tc>
                <a:tc>
                  <a:txBody>
                    <a:bodyPr/>
                    <a:lstStyle/>
                    <a:p>
                      <a:pPr algn="ctr" fontAlgn="t"/>
                      <a:r>
                        <a:rPr lang="en-US" sz="1200" dirty="0">
                          <a:effectLst/>
                        </a:rPr>
                        <a:t>Not Permitted</a:t>
                      </a:r>
                    </a:p>
                  </a:txBody>
                  <a:tcPr marL="29200" marR="29200" marT="14600" marB="14600"/>
                </a:tc>
                <a:extLst>
                  <a:ext uri="{0D108BD9-81ED-4DB2-BD59-A6C34878D82A}">
                    <a16:rowId xmlns:a16="http://schemas.microsoft.com/office/drawing/2014/main" val="10008"/>
                  </a:ext>
                </a:extLst>
              </a:tr>
              <a:tr h="370840">
                <a:tc>
                  <a:txBody>
                    <a:bodyPr/>
                    <a:lstStyle/>
                    <a:p>
                      <a:pPr algn="ctr" fontAlgn="t"/>
                      <a:r>
                        <a:rPr lang="en-US" sz="1200">
                          <a:effectLst/>
                        </a:rPr>
                        <a:t>Types of Accounts</a:t>
                      </a:r>
                    </a:p>
                  </a:txBody>
                  <a:tcPr marL="29200" marR="29200" marT="14600" marB="14600"/>
                </a:tc>
                <a:tc>
                  <a:txBody>
                    <a:bodyPr/>
                    <a:lstStyle/>
                    <a:p>
                      <a:pPr algn="ctr" fontAlgn="t"/>
                      <a:r>
                        <a:rPr lang="en-US" sz="1200" dirty="0">
                          <a:effectLst/>
                        </a:rPr>
                        <a:t>Current Account, Savings Account, Recurring and Fixed Deposits</a:t>
                      </a:r>
                    </a:p>
                  </a:txBody>
                  <a:tcPr marL="29200" marR="29200" marT="14600" marB="14600"/>
                </a:tc>
                <a:tc>
                  <a:txBody>
                    <a:bodyPr/>
                    <a:lstStyle/>
                    <a:p>
                      <a:pPr algn="ctr" fontAlgn="t"/>
                      <a:r>
                        <a:rPr lang="en-US" sz="1200" dirty="0">
                          <a:effectLst/>
                        </a:rPr>
                        <a:t>Current Account, Savings Account, Recurring and Fixed Deposits</a:t>
                      </a:r>
                    </a:p>
                  </a:txBody>
                  <a:tcPr marL="29200" marR="29200" marT="14600" marB="14600"/>
                </a:tc>
                <a:tc>
                  <a:txBody>
                    <a:bodyPr/>
                    <a:lstStyle/>
                    <a:p>
                      <a:pPr algn="ctr" fontAlgn="t"/>
                      <a:r>
                        <a:rPr lang="en-US" sz="1200" dirty="0">
                          <a:effectLst/>
                        </a:rPr>
                        <a:t>Term deposits only</a:t>
                      </a:r>
                    </a:p>
                  </a:txBody>
                  <a:tcPr marL="29200" marR="29200" marT="14600" marB="14600"/>
                </a:tc>
                <a:extLst>
                  <a:ext uri="{0D108BD9-81ED-4DB2-BD59-A6C34878D82A}">
                    <a16:rowId xmlns:a16="http://schemas.microsoft.com/office/drawing/2014/main" val="10009"/>
                  </a:ext>
                </a:extLst>
              </a:tr>
              <a:tr h="370840">
                <a:tc>
                  <a:txBody>
                    <a:bodyPr/>
                    <a:lstStyle/>
                    <a:p>
                      <a:pPr algn="ctr" fontAlgn="t"/>
                      <a:r>
                        <a:rPr lang="en-US" sz="1200">
                          <a:effectLst/>
                        </a:rPr>
                        <a:t>Loan against deposit</a:t>
                      </a:r>
                    </a:p>
                  </a:txBody>
                  <a:tcPr marL="29200" marR="29200" marT="14600" marB="14600"/>
                </a:tc>
                <a:tc>
                  <a:txBody>
                    <a:bodyPr/>
                    <a:lstStyle/>
                    <a:p>
                      <a:pPr algn="ctr" fontAlgn="t"/>
                      <a:r>
                        <a:rPr lang="en-US" sz="1200">
                          <a:effectLst/>
                        </a:rPr>
                        <a:t>The loan is given in Indian Rupees.</a:t>
                      </a:r>
                    </a:p>
                  </a:txBody>
                  <a:tcPr marL="29200" marR="29200" marT="14600" marB="14600"/>
                </a:tc>
                <a:tc>
                  <a:txBody>
                    <a:bodyPr/>
                    <a:lstStyle/>
                    <a:p>
                      <a:pPr algn="ctr" fontAlgn="t"/>
                      <a:r>
                        <a:rPr lang="en-US" sz="1200">
                          <a:effectLst/>
                        </a:rPr>
                        <a:t>Available, in Indian rupees</a:t>
                      </a:r>
                    </a:p>
                  </a:txBody>
                  <a:tcPr marL="29200" marR="29200" marT="14600" marB="14600"/>
                </a:tc>
                <a:tc>
                  <a:txBody>
                    <a:bodyPr/>
                    <a:lstStyle/>
                    <a:p>
                      <a:pPr algn="ctr" fontAlgn="t"/>
                      <a:r>
                        <a:rPr lang="en-US" sz="1200" dirty="0">
                          <a:effectLst/>
                        </a:rPr>
                        <a:t>Available, in foreign currency, however with certain restrictions</a:t>
                      </a:r>
                    </a:p>
                  </a:txBody>
                  <a:tcPr marL="29200" marR="29200" marT="14600" marB="14600"/>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83786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EAB911-39F1-4AFA-9B62-0BE98AB175A5}"/>
              </a:ext>
            </a:extLst>
          </p:cNvPr>
          <p:cNvSpPr>
            <a:spLocks noGrp="1"/>
          </p:cNvSpPr>
          <p:nvPr>
            <p:ph type="title"/>
          </p:nvPr>
        </p:nvSpPr>
        <p:spPr>
          <a:xfrm>
            <a:off x="711200" y="457200"/>
            <a:ext cx="9144000" cy="381000"/>
          </a:xfrm>
        </p:spPr>
        <p:txBody>
          <a:bodyPr>
            <a:normAutofit fontScale="90000"/>
          </a:bodyPr>
          <a:lstStyle/>
          <a:p>
            <a:r>
              <a:rPr lang="en-US" sz="3200" dirty="0">
                <a:latin typeface="+mj-lt"/>
              </a:rPr>
              <a:t>Person of Indian Origin / Overseas Citizen of India Criteria</a:t>
            </a:r>
          </a:p>
        </p:txBody>
      </p:sp>
      <p:sp>
        <p:nvSpPr>
          <p:cNvPr id="6" name="TextBox 5">
            <a:extLst>
              <a:ext uri="{FF2B5EF4-FFF2-40B4-BE49-F238E27FC236}">
                <a16:creationId xmlns:a16="http://schemas.microsoft.com/office/drawing/2014/main" id="{7405C701-B4F7-4AF7-BA77-E0EE671850FD}"/>
              </a:ext>
            </a:extLst>
          </p:cNvPr>
          <p:cNvSpPr txBox="1"/>
          <p:nvPr/>
        </p:nvSpPr>
        <p:spPr>
          <a:xfrm>
            <a:off x="711200" y="1269230"/>
            <a:ext cx="9543143" cy="5262979"/>
          </a:xfrm>
          <a:prstGeom prst="rect">
            <a:avLst/>
          </a:prstGeom>
          <a:noFill/>
        </p:spPr>
        <p:txBody>
          <a:bodyPr wrap="square">
            <a:spAutoFit/>
          </a:bodyPr>
          <a:lstStyle/>
          <a:p>
            <a:pPr marL="342900" indent="-342900" algn="just">
              <a:buFont typeface="+mj-lt"/>
              <a:buAutoNum type="arabicPeriod"/>
            </a:pPr>
            <a:r>
              <a:rPr lang="en-US" sz="2800" dirty="0">
                <a:cs typeface="Arial" pitchFamily="34" charset="0"/>
              </a:rPr>
              <a:t>Any person who at any time has held an Indian passport.</a:t>
            </a:r>
          </a:p>
          <a:p>
            <a:pPr marL="342900" indent="-342900" algn="just">
              <a:buFont typeface="+mj-lt"/>
              <a:buAutoNum type="arabicPeriod"/>
            </a:pPr>
            <a:endParaRPr lang="en-US" sz="2800" dirty="0">
              <a:cs typeface="Arial" pitchFamily="34" charset="0"/>
            </a:endParaRPr>
          </a:p>
          <a:p>
            <a:pPr marL="342900" indent="-342900" algn="just">
              <a:buFont typeface="+mj-lt"/>
              <a:buAutoNum type="arabicPeriod"/>
            </a:pPr>
            <a:r>
              <a:rPr lang="en-US" sz="2800" dirty="0">
                <a:cs typeface="Arial" pitchFamily="34" charset="0"/>
              </a:rPr>
              <a:t> He/she or either of his/her parents or grandparents or great grandparents were born in and permanently resided in India as defined by the Government of India Act, 1935.</a:t>
            </a:r>
          </a:p>
          <a:p>
            <a:pPr marL="342900" indent="-342900" algn="just">
              <a:buFont typeface="+mj-lt"/>
              <a:buAutoNum type="arabicPeriod"/>
            </a:pPr>
            <a:endParaRPr lang="en-US" sz="2800" dirty="0">
              <a:cs typeface="Arial" pitchFamily="34" charset="0"/>
            </a:endParaRPr>
          </a:p>
          <a:p>
            <a:pPr marL="342900" indent="-342900" algn="just">
              <a:buFont typeface="+mj-lt"/>
              <a:buAutoNum type="arabicPeriod"/>
            </a:pPr>
            <a:r>
              <a:rPr lang="en-US" sz="2800" dirty="0">
                <a:cs typeface="Arial" pitchFamily="34" charset="0"/>
              </a:rPr>
              <a:t>Any person who is a spouse of a citizen of India or a person of Indian origin as mentioned above. Persons of Indian origin up to four generations back can apply for the PIO card.</a:t>
            </a:r>
          </a:p>
          <a:p>
            <a:pPr marL="342900" indent="-342900" algn="just">
              <a:buFont typeface="+mj-lt"/>
              <a:buAutoNum type="arabicPeriod"/>
            </a:pPr>
            <a:endParaRPr lang="en-US" sz="2800" dirty="0">
              <a:cs typeface="Arial" pitchFamily="34" charset="0"/>
            </a:endParaRPr>
          </a:p>
          <a:p>
            <a:pPr marL="342900" indent="-342900" algn="just">
              <a:buFont typeface="+mj-lt"/>
              <a:buAutoNum type="arabicPeriod"/>
            </a:pPr>
            <a:r>
              <a:rPr lang="en-US" sz="2800" dirty="0">
                <a:cs typeface="Arial" pitchFamily="34" charset="0"/>
              </a:rPr>
              <a:t>The exception applies for citizens of China, Bhutan, Iran, Bangladesh, Sri Lanka, Nepal, Pakistan, and Afghanistan.</a:t>
            </a:r>
          </a:p>
        </p:txBody>
      </p:sp>
      <p:pic>
        <p:nvPicPr>
          <p:cNvPr id="5" name="Picture 4" descr="A picture containing text, yellow&#10;&#10;Description automatically generated">
            <a:extLst>
              <a:ext uri="{FF2B5EF4-FFF2-40B4-BE49-F238E27FC236}">
                <a16:creationId xmlns:a16="http://schemas.microsoft.com/office/drawing/2014/main" id="{0BCCA983-B5BC-4153-B1D7-4F44A9A596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3648233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mj-lt"/>
              </a:rPr>
              <a:t>Taxable Income for NRI in INDIA</a:t>
            </a:r>
          </a:p>
        </p:txBody>
      </p:sp>
      <p:sp>
        <p:nvSpPr>
          <p:cNvPr id="3" name="Content Placeholder 2"/>
          <p:cNvSpPr>
            <a:spLocks noGrp="1"/>
          </p:cNvSpPr>
          <p:nvPr>
            <p:ph idx="1"/>
          </p:nvPr>
        </p:nvSpPr>
        <p:spPr>
          <a:xfrm>
            <a:off x="609600" y="1257301"/>
            <a:ext cx="10972800" cy="5219699"/>
          </a:xfrm>
        </p:spPr>
        <p:txBody>
          <a:bodyPr/>
          <a:lstStyle/>
          <a:p>
            <a:pPr indent="-342900">
              <a:buFont typeface="Arial" panose="020B0604020202020204" pitchFamily="34" charset="0"/>
              <a:buChar char="•"/>
            </a:pPr>
            <a:r>
              <a:rPr lang="en-US" sz="2400" dirty="0">
                <a:latin typeface="+mn-lt"/>
              </a:rPr>
              <a:t>Salary received in India or salary for service provided in India.</a:t>
            </a:r>
          </a:p>
          <a:p>
            <a:pPr indent="-342900">
              <a:buFont typeface="Arial" panose="020B0604020202020204" pitchFamily="34" charset="0"/>
              <a:buChar char="•"/>
            </a:pPr>
            <a:r>
              <a:rPr lang="en-US" sz="2400" dirty="0">
                <a:latin typeface="+mn-lt"/>
              </a:rPr>
              <a:t>Income from a house property situated in India </a:t>
            </a:r>
          </a:p>
          <a:p>
            <a:pPr indent="-342900">
              <a:buFont typeface="Arial" panose="020B0604020202020204" pitchFamily="34" charset="0"/>
              <a:buChar char="•"/>
            </a:pPr>
            <a:r>
              <a:rPr lang="en-US" sz="2400" dirty="0">
                <a:latin typeface="+mn-lt"/>
              </a:rPr>
              <a:t>Capital gains on transfer of asset situated in India </a:t>
            </a:r>
          </a:p>
          <a:p>
            <a:pPr indent="-342900">
              <a:buFont typeface="Arial" panose="020B0604020202020204" pitchFamily="34" charset="0"/>
              <a:buChar char="•"/>
            </a:pPr>
            <a:r>
              <a:rPr lang="en-US" sz="2400" dirty="0">
                <a:latin typeface="+mn-lt"/>
              </a:rPr>
              <a:t>Income from fixed deposits or interest on savings bank account in India</a:t>
            </a:r>
          </a:p>
          <a:p>
            <a:pPr indent="-342900">
              <a:buFont typeface="Arial" panose="020B0604020202020204" pitchFamily="34" charset="0"/>
              <a:buChar char="•"/>
            </a:pPr>
            <a:r>
              <a:rPr lang="en-US" sz="2400" dirty="0">
                <a:latin typeface="+mn-lt"/>
              </a:rPr>
              <a:t>Interest earned on an NRE account and FCNR account is tax-free. Interest on NRO account is taxable for an NRI.</a:t>
            </a:r>
          </a:p>
          <a:p>
            <a:pPr indent="-342900">
              <a:buFont typeface="Arial" panose="020B0604020202020204" pitchFamily="34" charset="0"/>
              <a:buChar char="•"/>
            </a:pPr>
            <a:r>
              <a:rPr lang="en-US" sz="2400" dirty="0">
                <a:latin typeface="+mn-lt"/>
              </a:rPr>
              <a:t>Income from Business and Profession</a:t>
            </a:r>
          </a:p>
          <a:p>
            <a:pPr indent="-342900">
              <a:buFont typeface="Arial" panose="020B0604020202020204" pitchFamily="34" charset="0"/>
              <a:buChar char="•"/>
            </a:pPr>
            <a:r>
              <a:rPr lang="en-US" sz="2400" dirty="0">
                <a:latin typeface="+mn-lt"/>
              </a:rPr>
              <a:t>Income which is earned outside India is not taxable in India. </a:t>
            </a:r>
          </a:p>
          <a:p>
            <a:pPr indent="-342900">
              <a:buFont typeface="Arial" panose="020B0604020202020204" pitchFamily="34" charset="0"/>
              <a:buChar char="•"/>
            </a:pPr>
            <a:r>
              <a:rPr lang="en-US" sz="2400" dirty="0">
                <a:latin typeface="+mn-lt"/>
              </a:rPr>
              <a:t>Income from Capital Gains</a:t>
            </a:r>
          </a:p>
          <a:p>
            <a:pPr marL="114300" indent="0">
              <a:buNone/>
            </a:pPr>
            <a:endParaRPr lang="en-US" sz="2000" dirty="0">
              <a:latin typeface="+mn-lt"/>
            </a:endParaRPr>
          </a:p>
          <a:p>
            <a:pPr algn="just"/>
            <a:endParaRPr lang="en-US" sz="2000" dirty="0">
              <a:latin typeface="+mn-lt"/>
            </a:endParaRPr>
          </a:p>
        </p:txBody>
      </p:sp>
      <p:pic>
        <p:nvPicPr>
          <p:cNvPr id="4" name="Picture 3" descr="A picture containing text, yellow&#10;&#10;Description automatically generated">
            <a:extLst>
              <a:ext uri="{FF2B5EF4-FFF2-40B4-BE49-F238E27FC236}">
                <a16:creationId xmlns:a16="http://schemas.microsoft.com/office/drawing/2014/main" id="{0DC762AB-9A87-47BA-AE37-2604C56A12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62330"/>
            <a:ext cx="999246" cy="854799"/>
          </a:xfrm>
          <a:prstGeom prst="rect">
            <a:avLst/>
          </a:prstGeom>
        </p:spPr>
      </p:pic>
    </p:spTree>
    <p:extLst>
      <p:ext uri="{BB962C8B-B14F-4D97-AF65-F5344CB8AC3E}">
        <p14:creationId xmlns:p14="http://schemas.microsoft.com/office/powerpoint/2010/main" val="1041353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fontAlgn="base">
              <a:spcAft>
                <a:spcPct val="0"/>
              </a:spcAft>
            </a:pPr>
            <a:r>
              <a:rPr lang="en-US" sz="3200" dirty="0">
                <a:solidFill>
                  <a:srgbClr val="1E314F"/>
                </a:solidFill>
                <a:latin typeface="+mj-lt"/>
              </a:rPr>
              <a:t>NRI Tax on Equity and Debt Mutual Funds</a:t>
            </a:r>
            <a:br>
              <a:rPr lang="en-US" sz="2400" dirty="0">
                <a:solidFill>
                  <a:srgbClr val="1E314F"/>
                </a:solidFill>
                <a:latin typeface="+mj-lt"/>
              </a:rPr>
            </a:br>
            <a:endParaRPr lang="en-US" sz="2400" dirty="0">
              <a:latin typeface="+mj-lt"/>
            </a:endParaRPr>
          </a:p>
        </p:txBody>
      </p:sp>
      <p:graphicFrame>
        <p:nvGraphicFramePr>
          <p:cNvPr id="4" name="Table 9">
            <a:extLst>
              <a:ext uri="{FF2B5EF4-FFF2-40B4-BE49-F238E27FC236}">
                <a16:creationId xmlns:a16="http://schemas.microsoft.com/office/drawing/2014/main" id="{ECD2A047-297C-4E68-9229-0A0CEE9272C8}"/>
              </a:ext>
            </a:extLst>
          </p:cNvPr>
          <p:cNvGraphicFramePr>
            <a:graphicFrameLocks noGrp="1"/>
          </p:cNvGraphicFramePr>
          <p:nvPr>
            <p:extLst>
              <p:ext uri="{D42A27DB-BD31-4B8C-83A1-F6EECF244321}">
                <p14:modId xmlns:p14="http://schemas.microsoft.com/office/powerpoint/2010/main" val="4258421200"/>
              </p:ext>
            </p:extLst>
          </p:nvPr>
        </p:nvGraphicFramePr>
        <p:xfrm>
          <a:off x="558800" y="1540192"/>
          <a:ext cx="10718800" cy="3869055"/>
        </p:xfrm>
        <a:graphic>
          <a:graphicData uri="http://schemas.openxmlformats.org/drawingml/2006/table">
            <a:tbl>
              <a:tblPr firstRow="1" bandRow="1">
                <a:tableStyleId>{5C22544A-7EE6-4342-B048-85BDC9FD1C3A}</a:tableStyleId>
              </a:tblPr>
              <a:tblGrid>
                <a:gridCol w="2889250">
                  <a:extLst>
                    <a:ext uri="{9D8B030D-6E8A-4147-A177-3AD203B41FA5}">
                      <a16:colId xmlns:a16="http://schemas.microsoft.com/office/drawing/2014/main" val="4239876501"/>
                    </a:ext>
                  </a:extLst>
                </a:gridCol>
                <a:gridCol w="4819650">
                  <a:extLst>
                    <a:ext uri="{9D8B030D-6E8A-4147-A177-3AD203B41FA5}">
                      <a16:colId xmlns:a16="http://schemas.microsoft.com/office/drawing/2014/main" val="2154515632"/>
                    </a:ext>
                  </a:extLst>
                </a:gridCol>
                <a:gridCol w="3009900">
                  <a:extLst>
                    <a:ext uri="{9D8B030D-6E8A-4147-A177-3AD203B41FA5}">
                      <a16:colId xmlns:a16="http://schemas.microsoft.com/office/drawing/2014/main" val="3621221487"/>
                    </a:ext>
                  </a:extLst>
                </a:gridCol>
              </a:tblGrid>
              <a:tr h="370840">
                <a:tc>
                  <a:txBody>
                    <a:bodyPr/>
                    <a:lstStyle/>
                    <a:p>
                      <a:pPr algn="ctr" rtl="0" fontAlgn="t"/>
                      <a:r>
                        <a:rPr lang="en-US" sz="3600" u="none" strike="noStrike" dirty="0">
                          <a:effectLst/>
                        </a:rPr>
                        <a:t>Funds</a:t>
                      </a:r>
                      <a:endParaRPr lang="en-US" sz="3600" b="1"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dirty="0">
                          <a:effectLst/>
                        </a:rPr>
                        <a:t>Short-Term Gains</a:t>
                      </a:r>
                      <a:endParaRPr lang="en-US" sz="3600" b="1"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a:effectLst/>
                        </a:rPr>
                        <a:t>Long-Term Gains</a:t>
                      </a:r>
                      <a:endParaRPr lang="en-US" sz="3600" b="1" i="0" u="none" strike="noStrike">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824512883"/>
                  </a:ext>
                </a:extLst>
              </a:tr>
              <a:tr h="370840">
                <a:tc>
                  <a:txBody>
                    <a:bodyPr/>
                    <a:lstStyle/>
                    <a:p>
                      <a:pPr algn="ctr" rtl="0" fontAlgn="t"/>
                      <a:r>
                        <a:rPr lang="en-US" sz="3200" u="none" strike="noStrike" dirty="0">
                          <a:effectLst/>
                        </a:rPr>
                        <a:t>Debt Funds</a:t>
                      </a:r>
                      <a:endParaRPr lang="en-US" sz="3200" b="1"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dirty="0">
                          <a:effectLst/>
                        </a:rPr>
                        <a:t>30% </a:t>
                      </a:r>
                    </a:p>
                    <a:p>
                      <a:pPr algn="ctr" rtl="0" fontAlgn="t"/>
                      <a:r>
                        <a:rPr lang="en-US" sz="1600" u="none" strike="noStrike" dirty="0">
                          <a:effectLst/>
                        </a:rPr>
                        <a:t>(Assuming higher tax bracket for Investor)</a:t>
                      </a:r>
                      <a:endParaRPr lang="en-US" sz="1600" b="0"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dirty="0">
                          <a:effectLst/>
                        </a:rPr>
                        <a:t>At 20% with Indexation</a:t>
                      </a:r>
                    </a:p>
                  </a:txBody>
                  <a:tcPr marL="9525" marR="9525" marT="9525" marB="0"/>
                </a:tc>
                <a:extLst>
                  <a:ext uri="{0D108BD9-81ED-4DB2-BD59-A6C34878D82A}">
                    <a16:rowId xmlns:a16="http://schemas.microsoft.com/office/drawing/2014/main" val="3133740864"/>
                  </a:ext>
                </a:extLst>
              </a:tr>
              <a:tr h="370840">
                <a:tc>
                  <a:txBody>
                    <a:bodyPr/>
                    <a:lstStyle/>
                    <a:p>
                      <a:pPr algn="ctr" rtl="0" fontAlgn="t"/>
                      <a:r>
                        <a:rPr lang="en-US" sz="3200" u="none" strike="noStrike" dirty="0">
                          <a:effectLst/>
                        </a:rPr>
                        <a:t>Equity Funds</a:t>
                      </a:r>
                      <a:endParaRPr lang="en-US" sz="3200" b="1"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dirty="0">
                          <a:effectLst/>
                        </a:rPr>
                        <a:t>15%</a:t>
                      </a:r>
                      <a:endParaRPr lang="en-US" sz="3600" b="0" i="0" u="none" strike="noStrike" dirty="0">
                        <a:solidFill>
                          <a:srgbClr val="000000"/>
                        </a:solidFill>
                        <a:effectLst/>
                        <a:latin typeface="Calibri" panose="020F0502020204030204" pitchFamily="34" charset="0"/>
                      </a:endParaRPr>
                    </a:p>
                  </a:txBody>
                  <a:tcPr marL="9525" marR="9525" marT="9525" marB="0"/>
                </a:tc>
                <a:tc>
                  <a:txBody>
                    <a:bodyPr/>
                    <a:lstStyle/>
                    <a:p>
                      <a:pPr algn="ctr" rtl="0" fontAlgn="t"/>
                      <a:r>
                        <a:rPr lang="en-US" sz="3600" u="none" strike="noStrike" dirty="0">
                          <a:effectLst/>
                        </a:rPr>
                        <a:t>10% </a:t>
                      </a:r>
                    </a:p>
                    <a:p>
                      <a:pPr algn="ctr" rtl="0" fontAlgn="t"/>
                      <a:r>
                        <a:rPr lang="en-US" sz="3600" u="none" strike="noStrike" dirty="0">
                          <a:effectLst/>
                        </a:rPr>
                        <a:t>(Above 1 Lakh of Gain)</a:t>
                      </a:r>
                      <a:endParaRPr lang="en-US" sz="3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333990364"/>
                  </a:ext>
                </a:extLst>
              </a:tr>
            </a:tbl>
          </a:graphicData>
        </a:graphic>
      </p:graphicFrame>
      <p:sp>
        <p:nvSpPr>
          <p:cNvPr id="5" name="TextBox 4">
            <a:extLst>
              <a:ext uri="{FF2B5EF4-FFF2-40B4-BE49-F238E27FC236}">
                <a16:creationId xmlns:a16="http://schemas.microsoft.com/office/drawing/2014/main" id="{A6737B2D-1A9E-4E13-967D-573622FF4270}"/>
              </a:ext>
            </a:extLst>
          </p:cNvPr>
          <p:cNvSpPr txBox="1"/>
          <p:nvPr/>
        </p:nvSpPr>
        <p:spPr>
          <a:xfrm>
            <a:off x="558800" y="5877580"/>
            <a:ext cx="6096000" cy="707886"/>
          </a:xfrm>
          <a:prstGeom prst="rect">
            <a:avLst/>
          </a:prstGeom>
          <a:noFill/>
        </p:spPr>
        <p:txBody>
          <a:bodyPr wrap="square">
            <a:spAutoFit/>
          </a:bodyPr>
          <a:lstStyle/>
          <a:p>
            <a:pPr rtl="0" fontAlgn="t"/>
            <a:r>
              <a:rPr lang="en-US" sz="2400" u="none" strike="noStrike" kern="1200" dirty="0">
                <a:solidFill>
                  <a:schemeClr val="dk1"/>
                </a:solidFill>
                <a:effectLst/>
                <a:latin typeface="+mn-lt"/>
                <a:ea typeface="+mn-ea"/>
                <a:cs typeface="+mn-cs"/>
              </a:rPr>
              <a:t>*At 10% without Indexation </a:t>
            </a:r>
          </a:p>
          <a:p>
            <a:pPr rtl="0" fontAlgn="t"/>
            <a:r>
              <a:rPr lang="en-US" sz="1600" b="0" i="0" u="none" strike="noStrike" dirty="0">
                <a:solidFill>
                  <a:srgbClr val="000000"/>
                </a:solidFill>
                <a:effectLst/>
                <a:latin typeface="Calibri" panose="020F0502020204030204" pitchFamily="34" charset="0"/>
              </a:rPr>
              <a:t>(For Non Listed Companies)</a:t>
            </a:r>
          </a:p>
        </p:txBody>
      </p:sp>
      <p:pic>
        <p:nvPicPr>
          <p:cNvPr id="6" name="Picture 5" descr="A picture containing text, yellow&#10;&#10;Description automatically generated">
            <a:extLst>
              <a:ext uri="{FF2B5EF4-FFF2-40B4-BE49-F238E27FC236}">
                <a16:creationId xmlns:a16="http://schemas.microsoft.com/office/drawing/2014/main" id="{B7C6843E-25F4-49E1-A485-97E523A16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62330"/>
            <a:ext cx="999246" cy="854799"/>
          </a:xfrm>
          <a:prstGeom prst="rect">
            <a:avLst/>
          </a:prstGeom>
        </p:spPr>
      </p:pic>
    </p:spTree>
    <p:extLst>
      <p:ext uri="{BB962C8B-B14F-4D97-AF65-F5344CB8AC3E}">
        <p14:creationId xmlns:p14="http://schemas.microsoft.com/office/powerpoint/2010/main" val="2205819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8E85-DA4C-4BC9-9D4F-E750A3FAD5A1}"/>
              </a:ext>
            </a:extLst>
          </p:cNvPr>
          <p:cNvSpPr>
            <a:spLocks noGrp="1"/>
          </p:cNvSpPr>
          <p:nvPr>
            <p:ph type="title"/>
          </p:nvPr>
        </p:nvSpPr>
        <p:spPr/>
        <p:txBody>
          <a:bodyPr>
            <a:normAutofit fontScale="90000"/>
          </a:bodyPr>
          <a:lstStyle/>
          <a:p>
            <a:r>
              <a:rPr lang="en-US" sz="3200" dirty="0">
                <a:latin typeface="+mj-lt"/>
              </a:rPr>
              <a:t>Gains and Losses Set Off Rules </a:t>
            </a:r>
          </a:p>
        </p:txBody>
      </p:sp>
      <p:graphicFrame>
        <p:nvGraphicFramePr>
          <p:cNvPr id="6" name="Table 6">
            <a:extLst>
              <a:ext uri="{FF2B5EF4-FFF2-40B4-BE49-F238E27FC236}">
                <a16:creationId xmlns:a16="http://schemas.microsoft.com/office/drawing/2014/main" id="{4F6B1446-D89A-4554-B7E6-BEE0E2394C69}"/>
              </a:ext>
            </a:extLst>
          </p:cNvPr>
          <p:cNvGraphicFramePr>
            <a:graphicFrameLocks noGrp="1"/>
          </p:cNvGraphicFramePr>
          <p:nvPr/>
        </p:nvGraphicFramePr>
        <p:xfrm>
          <a:off x="711200" y="1707218"/>
          <a:ext cx="9493503" cy="1721781"/>
        </p:xfrm>
        <a:graphic>
          <a:graphicData uri="http://schemas.openxmlformats.org/drawingml/2006/table">
            <a:tbl>
              <a:tblPr firstRow="1" bandRow="1">
                <a:tableStyleId>{5C22544A-7EE6-4342-B048-85BDC9FD1C3A}</a:tableStyleId>
              </a:tblPr>
              <a:tblGrid>
                <a:gridCol w="3164501">
                  <a:extLst>
                    <a:ext uri="{9D8B030D-6E8A-4147-A177-3AD203B41FA5}">
                      <a16:colId xmlns:a16="http://schemas.microsoft.com/office/drawing/2014/main" val="1394115920"/>
                    </a:ext>
                  </a:extLst>
                </a:gridCol>
                <a:gridCol w="3164501">
                  <a:extLst>
                    <a:ext uri="{9D8B030D-6E8A-4147-A177-3AD203B41FA5}">
                      <a16:colId xmlns:a16="http://schemas.microsoft.com/office/drawing/2014/main" val="4021242324"/>
                    </a:ext>
                  </a:extLst>
                </a:gridCol>
                <a:gridCol w="3164501">
                  <a:extLst>
                    <a:ext uri="{9D8B030D-6E8A-4147-A177-3AD203B41FA5}">
                      <a16:colId xmlns:a16="http://schemas.microsoft.com/office/drawing/2014/main" val="1039611154"/>
                    </a:ext>
                  </a:extLst>
                </a:gridCol>
              </a:tblGrid>
              <a:tr h="573927">
                <a:tc>
                  <a:txBody>
                    <a:bodyPr/>
                    <a:lstStyle/>
                    <a:p>
                      <a:pPr algn="ctr" fontAlgn="b"/>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Equity Fund Loss</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Debt Fund Loss</a:t>
                      </a:r>
                      <a:endParaRPr lang="en-US" sz="2000" b="1"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522345931"/>
                  </a:ext>
                </a:extLst>
              </a:tr>
              <a:tr h="573927">
                <a:tc>
                  <a:txBody>
                    <a:bodyPr/>
                    <a:lstStyle/>
                    <a:p>
                      <a:pPr algn="ctr" fontAlgn="b"/>
                      <a:r>
                        <a:rPr lang="en-US" sz="2000" b="1" u="none" strike="noStrike" dirty="0">
                          <a:effectLst/>
                          <a:latin typeface="+mn-lt"/>
                        </a:rPr>
                        <a:t>Debt Fund Gain</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Yes</a:t>
                      </a:r>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No</a:t>
                      </a:r>
                      <a:endParaRPr lang="en-US" sz="2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33959602"/>
                  </a:ext>
                </a:extLst>
              </a:tr>
              <a:tr h="573927">
                <a:tc>
                  <a:txBody>
                    <a:bodyPr/>
                    <a:lstStyle/>
                    <a:p>
                      <a:pPr algn="ctr" fontAlgn="b"/>
                      <a:r>
                        <a:rPr lang="en-US" sz="2000" b="1" u="none" strike="noStrike" dirty="0">
                          <a:effectLst/>
                          <a:latin typeface="+mn-lt"/>
                        </a:rPr>
                        <a:t>Equity Fund Gain</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No</a:t>
                      </a:r>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Yes</a:t>
                      </a:r>
                      <a:endParaRPr lang="en-US" sz="2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101248214"/>
                  </a:ext>
                </a:extLst>
              </a:tr>
            </a:tbl>
          </a:graphicData>
        </a:graphic>
      </p:graphicFrame>
      <p:graphicFrame>
        <p:nvGraphicFramePr>
          <p:cNvPr id="7" name="Table 7">
            <a:extLst>
              <a:ext uri="{FF2B5EF4-FFF2-40B4-BE49-F238E27FC236}">
                <a16:creationId xmlns:a16="http://schemas.microsoft.com/office/drawing/2014/main" id="{A273EEA3-FFC2-4655-9DC0-490B67058BBF}"/>
              </a:ext>
            </a:extLst>
          </p:cNvPr>
          <p:cNvGraphicFramePr>
            <a:graphicFrameLocks noGrp="1"/>
          </p:cNvGraphicFramePr>
          <p:nvPr/>
        </p:nvGraphicFramePr>
        <p:xfrm>
          <a:off x="711199" y="4023191"/>
          <a:ext cx="9493503" cy="1721781"/>
        </p:xfrm>
        <a:graphic>
          <a:graphicData uri="http://schemas.openxmlformats.org/drawingml/2006/table">
            <a:tbl>
              <a:tblPr firstRow="1" bandRow="1">
                <a:tableStyleId>{5C22544A-7EE6-4342-B048-85BDC9FD1C3A}</a:tableStyleId>
              </a:tblPr>
              <a:tblGrid>
                <a:gridCol w="3164501">
                  <a:extLst>
                    <a:ext uri="{9D8B030D-6E8A-4147-A177-3AD203B41FA5}">
                      <a16:colId xmlns:a16="http://schemas.microsoft.com/office/drawing/2014/main" val="3563034187"/>
                    </a:ext>
                  </a:extLst>
                </a:gridCol>
                <a:gridCol w="3164501">
                  <a:extLst>
                    <a:ext uri="{9D8B030D-6E8A-4147-A177-3AD203B41FA5}">
                      <a16:colId xmlns:a16="http://schemas.microsoft.com/office/drawing/2014/main" val="2222550494"/>
                    </a:ext>
                  </a:extLst>
                </a:gridCol>
                <a:gridCol w="3164501">
                  <a:extLst>
                    <a:ext uri="{9D8B030D-6E8A-4147-A177-3AD203B41FA5}">
                      <a16:colId xmlns:a16="http://schemas.microsoft.com/office/drawing/2014/main" val="947685262"/>
                    </a:ext>
                  </a:extLst>
                </a:gridCol>
              </a:tblGrid>
              <a:tr h="573927">
                <a:tc>
                  <a:txBody>
                    <a:bodyPr/>
                    <a:lstStyle/>
                    <a:p>
                      <a:pPr algn="ctr" fontAlgn="b"/>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b="1" u="none" strike="noStrike" dirty="0">
                          <a:effectLst/>
                          <a:latin typeface="+mn-lt"/>
                        </a:rPr>
                        <a:t>LTCG</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b="1" u="none" strike="noStrike" dirty="0">
                          <a:effectLst/>
                          <a:latin typeface="+mn-lt"/>
                        </a:rPr>
                        <a:t>STCG</a:t>
                      </a:r>
                      <a:endParaRPr lang="en-US" sz="2000" b="1"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706326195"/>
                  </a:ext>
                </a:extLst>
              </a:tr>
              <a:tr h="573927">
                <a:tc>
                  <a:txBody>
                    <a:bodyPr/>
                    <a:lstStyle/>
                    <a:p>
                      <a:pPr algn="ctr" fontAlgn="b"/>
                      <a:r>
                        <a:rPr lang="en-US" sz="2000" b="1" u="none" strike="noStrike" dirty="0">
                          <a:effectLst/>
                          <a:latin typeface="+mn-lt"/>
                        </a:rPr>
                        <a:t>LTCL</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Yes</a:t>
                      </a:r>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No</a:t>
                      </a:r>
                      <a:endParaRPr lang="en-US" sz="2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910607288"/>
                  </a:ext>
                </a:extLst>
              </a:tr>
              <a:tr h="573927">
                <a:tc>
                  <a:txBody>
                    <a:bodyPr/>
                    <a:lstStyle/>
                    <a:p>
                      <a:pPr algn="ctr" fontAlgn="b"/>
                      <a:r>
                        <a:rPr lang="en-US" sz="2000" b="1" u="none" strike="noStrike" dirty="0">
                          <a:effectLst/>
                          <a:latin typeface="+mn-lt"/>
                        </a:rPr>
                        <a:t>STCL</a:t>
                      </a:r>
                      <a:endParaRPr lang="en-US" sz="2000" b="1"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Yes</a:t>
                      </a:r>
                      <a:endParaRPr lang="en-US" sz="2000" b="0" i="0" u="none" strike="noStrike" dirty="0">
                        <a:solidFill>
                          <a:srgbClr val="000000"/>
                        </a:solidFill>
                        <a:effectLst/>
                        <a:latin typeface="+mn-lt"/>
                      </a:endParaRPr>
                    </a:p>
                  </a:txBody>
                  <a:tcPr marL="9525" marR="9525" marT="9525" marB="0" anchor="b"/>
                </a:tc>
                <a:tc>
                  <a:txBody>
                    <a:bodyPr/>
                    <a:lstStyle/>
                    <a:p>
                      <a:pPr algn="ctr" fontAlgn="b"/>
                      <a:r>
                        <a:rPr lang="en-US" sz="2000" u="none" strike="noStrike" dirty="0">
                          <a:effectLst/>
                          <a:latin typeface="+mn-lt"/>
                        </a:rPr>
                        <a:t>Yes</a:t>
                      </a:r>
                      <a:endParaRPr lang="en-US" sz="20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3264149077"/>
                  </a:ext>
                </a:extLst>
              </a:tr>
            </a:tbl>
          </a:graphicData>
        </a:graphic>
      </p:graphicFrame>
      <p:pic>
        <p:nvPicPr>
          <p:cNvPr id="5" name="Picture 4" descr="A picture containing text, yellow&#10;&#10;Description automatically generated">
            <a:extLst>
              <a:ext uri="{FF2B5EF4-FFF2-40B4-BE49-F238E27FC236}">
                <a16:creationId xmlns:a16="http://schemas.microsoft.com/office/drawing/2014/main" id="{595A1D6B-B946-40A3-9DD7-ED3F0A7957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7828" y="5546001"/>
            <a:ext cx="999246" cy="854799"/>
          </a:xfrm>
          <a:prstGeom prst="rect">
            <a:avLst/>
          </a:prstGeom>
        </p:spPr>
      </p:pic>
    </p:spTree>
    <p:extLst>
      <p:ext uri="{BB962C8B-B14F-4D97-AF65-F5344CB8AC3E}">
        <p14:creationId xmlns:p14="http://schemas.microsoft.com/office/powerpoint/2010/main" val="1126389424"/>
      </p:ext>
    </p:extLst>
  </p:cSld>
  <p:clrMapOvr>
    <a:masterClrMapping/>
  </p:clrMapOvr>
</p:sld>
</file>

<file path=ppt/theme/theme1.xml><?xml version="1.0" encoding="utf-8"?>
<a:theme xmlns:a="http://schemas.openxmlformats.org/drawingml/2006/main" name="L&amp;T-New-Template - Cop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2818</Words>
  <Application>Microsoft Office PowerPoint</Application>
  <PresentationFormat>Widescreen</PresentationFormat>
  <Paragraphs>259</Paragraphs>
  <Slides>21</Slides>
  <Notes>17</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L&amp;T-New-Template - Copy</vt:lpstr>
      <vt:lpstr>Content Slides</vt:lpstr>
      <vt:lpstr>NRI Taxation  </vt:lpstr>
      <vt:lpstr>Objective </vt:lpstr>
      <vt:lpstr>NRI Taxation</vt:lpstr>
      <vt:lpstr>NRI Criteria</vt:lpstr>
      <vt:lpstr>Difference between NRE, NRO and FCNR Accounts</vt:lpstr>
      <vt:lpstr>Person of Indian Origin / Overseas Citizen of India Criteria</vt:lpstr>
      <vt:lpstr>Taxable Income for NRI in INDIA</vt:lpstr>
      <vt:lpstr>NRI Tax on Equity and Debt Mutual Funds </vt:lpstr>
      <vt:lpstr>Gains and Losses Set Off Rules </vt:lpstr>
      <vt:lpstr>Surcharge and Education Cess</vt:lpstr>
      <vt:lpstr>TDS on Equity and Debt Mutual Fund</vt:lpstr>
      <vt:lpstr>Special Provision Related to Long-Term Capital Gains </vt:lpstr>
      <vt:lpstr>Deductions Under Section 80C, allowed to NRIs </vt:lpstr>
      <vt:lpstr>How can NRIs Avoid Double Taxation? </vt:lpstr>
      <vt:lpstr>DTAA TDS Rate for Various Countries</vt:lpstr>
      <vt:lpstr>Knowledge Check</vt:lpstr>
      <vt:lpstr>FAQs</vt:lpstr>
      <vt:lpstr>FAQs</vt:lpstr>
      <vt:lpstr>PowerPoint Presentation</vt:lpstr>
      <vt:lpstr>FAQs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FY 2020-21  (Season – 1)</dc:title>
  <dc:creator>Milap Madlani</dc:creator>
  <cp:lastModifiedBy>Vishal Dalal</cp:lastModifiedBy>
  <cp:revision>48</cp:revision>
  <dcterms:created xsi:type="dcterms:W3CDTF">2021-01-12T05:06:02Z</dcterms:created>
  <dcterms:modified xsi:type="dcterms:W3CDTF">2021-08-29T05:18:36Z</dcterms:modified>
</cp:coreProperties>
</file>